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1" r:id="rId5"/>
  </p:sldIdLst>
  <p:sldSz cx="7200900" cy="10333038"/>
  <p:notesSz cx="6807200" cy="9939338"/>
  <p:defaultText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55">
          <p15:clr>
            <a:srgbClr val="A4A3A4"/>
          </p15:clr>
        </p15:guide>
        <p15:guide id="2" pos="4400">
          <p15:clr>
            <a:srgbClr val="A4A3A4"/>
          </p15:clr>
        </p15:guide>
        <p15:guide id="3" pos="1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70C0"/>
    <a:srgbClr val="008000"/>
    <a:srgbClr val="99FFCC"/>
    <a:srgbClr val="CCFF99"/>
    <a:srgbClr val="47D147"/>
    <a:srgbClr val="CCFFCC"/>
    <a:srgbClr val="CCFFFF"/>
    <a:srgbClr val="FF3399"/>
    <a:srgbClr val="F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5" autoAdjust="0"/>
    <p:restoredTop sz="96067" autoAdjust="0"/>
  </p:normalViewPr>
  <p:slideViewPr>
    <p:cSldViewPr>
      <p:cViewPr>
        <p:scale>
          <a:sx n="125" d="100"/>
          <a:sy n="125" d="100"/>
        </p:scale>
        <p:origin x="1692" y="-336"/>
      </p:cViewPr>
      <p:guideLst>
        <p:guide orient="horz" pos="3255"/>
        <p:guide pos="4400"/>
        <p:guide pos="1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viewProps" Target="viewProps.xml" />
  <Relationship Id="rId3" Type="http://schemas.openxmlformats.org/officeDocument/2006/relationships/customXml" Target="../customXml/item3.xml" />
  <Relationship Id="rId7" Type="http://schemas.openxmlformats.org/officeDocument/2006/relationships/presProps" Target="presProps.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notesMaster" Target="notesMasters/notesMaster1.xml" />
  <Relationship Id="rId5" Type="http://schemas.openxmlformats.org/officeDocument/2006/relationships/slide" Target="slides/slide1.xml" />
  <Relationship Id="rId10" Type="http://schemas.openxmlformats.org/officeDocument/2006/relationships/tableStyles" Target="tableStyles.xml" />
  <Relationship Id="rId4" Type="http://schemas.openxmlformats.org/officeDocument/2006/relationships/slideMaster" Target="slideMasters/slideMaster1.xml" />
  <Relationship Id="rId9"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AC40795-6967-4EF3-A722-FF9414F29A16}" type="datetimeFigureOut">
              <a:rPr kumimoji="1" lang="ja-JP" altLang="en-US" smtClean="0"/>
              <a:t>2018/8/1</a:t>
            </a:fld>
            <a:endParaRPr kumimoji="1" lang="ja-JP" altLang="en-US"/>
          </a:p>
        </p:txBody>
      </p:sp>
      <p:sp>
        <p:nvSpPr>
          <p:cNvPr id="4" name="スライド イメージ プレースホルダー 3"/>
          <p:cNvSpPr>
            <a:spLocks noGrp="1" noRot="1" noChangeAspect="1"/>
          </p:cNvSpPr>
          <p:nvPr>
            <p:ph type="sldImg" idx="2"/>
          </p:nvPr>
        </p:nvSpPr>
        <p:spPr>
          <a:xfrm>
            <a:off x="2105025" y="746125"/>
            <a:ext cx="259715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25393CC3-1521-481F-B87E-00323AAEDF3A}" type="slidenum">
              <a:rPr kumimoji="1" lang="ja-JP" altLang="en-US" smtClean="0"/>
              <a:t>‹#›</a:t>
            </a:fld>
            <a:endParaRPr kumimoji="1" lang="ja-JP" altLang="en-US"/>
          </a:p>
        </p:txBody>
      </p:sp>
    </p:spTree>
    <p:extLst>
      <p:ext uri="{BB962C8B-B14F-4D97-AF65-F5344CB8AC3E}">
        <p14:creationId xmlns:p14="http://schemas.microsoft.com/office/powerpoint/2010/main" val="313982813"/>
      </p:ext>
    </p:extLst>
  </p:cSld>
  <p:clrMap bg1="lt1" tx1="dk1" bg2="lt2" tx2="dk2" accent1="accent1" accent2="accent2" accent3="accent3" accent4="accent4" accent5="accent5" accent6="accent6" hlink="hlink" folHlink="folHlink"/>
  <p:notesStyle>
    <a:lvl1pPr marL="0" algn="l" defTabSz="1001908" rtl="0" eaLnBrk="1" latinLnBrk="0" hangingPunct="1">
      <a:defRPr kumimoji="1" sz="1300" kern="1200">
        <a:solidFill>
          <a:schemeClr val="tx1"/>
        </a:solidFill>
        <a:latin typeface="+mn-lt"/>
        <a:ea typeface="+mn-ea"/>
        <a:cs typeface="+mn-cs"/>
      </a:defRPr>
    </a:lvl1pPr>
    <a:lvl2pPr marL="500954" algn="l" defTabSz="1001908" rtl="0" eaLnBrk="1" latinLnBrk="0" hangingPunct="1">
      <a:defRPr kumimoji="1" sz="1300" kern="1200">
        <a:solidFill>
          <a:schemeClr val="tx1"/>
        </a:solidFill>
        <a:latin typeface="+mn-lt"/>
        <a:ea typeface="+mn-ea"/>
        <a:cs typeface="+mn-cs"/>
      </a:defRPr>
    </a:lvl2pPr>
    <a:lvl3pPr marL="1001908" algn="l" defTabSz="1001908" rtl="0" eaLnBrk="1" latinLnBrk="0" hangingPunct="1">
      <a:defRPr kumimoji="1" sz="1300" kern="1200">
        <a:solidFill>
          <a:schemeClr val="tx1"/>
        </a:solidFill>
        <a:latin typeface="+mn-lt"/>
        <a:ea typeface="+mn-ea"/>
        <a:cs typeface="+mn-cs"/>
      </a:defRPr>
    </a:lvl3pPr>
    <a:lvl4pPr marL="1502862" algn="l" defTabSz="1001908" rtl="0" eaLnBrk="1" latinLnBrk="0" hangingPunct="1">
      <a:defRPr kumimoji="1" sz="1300" kern="1200">
        <a:solidFill>
          <a:schemeClr val="tx1"/>
        </a:solidFill>
        <a:latin typeface="+mn-lt"/>
        <a:ea typeface="+mn-ea"/>
        <a:cs typeface="+mn-cs"/>
      </a:defRPr>
    </a:lvl4pPr>
    <a:lvl5pPr marL="2003816" algn="l" defTabSz="1001908" rtl="0" eaLnBrk="1" latinLnBrk="0" hangingPunct="1">
      <a:defRPr kumimoji="1" sz="1300" kern="1200">
        <a:solidFill>
          <a:schemeClr val="tx1"/>
        </a:solidFill>
        <a:latin typeface="+mn-lt"/>
        <a:ea typeface="+mn-ea"/>
        <a:cs typeface="+mn-cs"/>
      </a:defRPr>
    </a:lvl5pPr>
    <a:lvl6pPr marL="2504770" algn="l" defTabSz="1001908" rtl="0" eaLnBrk="1" latinLnBrk="0" hangingPunct="1">
      <a:defRPr kumimoji="1" sz="1300" kern="1200">
        <a:solidFill>
          <a:schemeClr val="tx1"/>
        </a:solidFill>
        <a:latin typeface="+mn-lt"/>
        <a:ea typeface="+mn-ea"/>
        <a:cs typeface="+mn-cs"/>
      </a:defRPr>
    </a:lvl6pPr>
    <a:lvl7pPr marL="3005724" algn="l" defTabSz="1001908" rtl="0" eaLnBrk="1" latinLnBrk="0" hangingPunct="1">
      <a:defRPr kumimoji="1" sz="1300" kern="1200">
        <a:solidFill>
          <a:schemeClr val="tx1"/>
        </a:solidFill>
        <a:latin typeface="+mn-lt"/>
        <a:ea typeface="+mn-ea"/>
        <a:cs typeface="+mn-cs"/>
      </a:defRPr>
    </a:lvl7pPr>
    <a:lvl8pPr marL="3506678" algn="l" defTabSz="1001908" rtl="0" eaLnBrk="1" latinLnBrk="0" hangingPunct="1">
      <a:defRPr kumimoji="1" sz="1300" kern="1200">
        <a:solidFill>
          <a:schemeClr val="tx1"/>
        </a:solidFill>
        <a:latin typeface="+mn-lt"/>
        <a:ea typeface="+mn-ea"/>
        <a:cs typeface="+mn-cs"/>
      </a:defRPr>
    </a:lvl8pPr>
    <a:lvl9pPr marL="4007632" algn="l" defTabSz="1001908" rtl="0" eaLnBrk="1" latinLnBrk="0" hangingPunct="1">
      <a:defRPr kumimoji="1" sz="13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05025" y="746125"/>
            <a:ext cx="25971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5393CC3-1521-481F-B87E-00323AAEDF3A}" type="slidenum">
              <a:rPr kumimoji="1" lang="ja-JP" altLang="en-US" smtClean="0"/>
              <a:t>1</a:t>
            </a:fld>
            <a:endParaRPr kumimoji="1" lang="ja-JP" altLang="en-US" dirty="0"/>
          </a:p>
        </p:txBody>
      </p:sp>
    </p:spTree>
    <p:extLst>
      <p:ext uri="{BB962C8B-B14F-4D97-AF65-F5344CB8AC3E}">
        <p14:creationId xmlns:p14="http://schemas.microsoft.com/office/powerpoint/2010/main" val="450799461"/>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209941"/>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35" y="5855388"/>
            <a:ext cx="5040630" cy="2640665"/>
          </a:xfrm>
        </p:spPr>
        <p:txBody>
          <a:bodyPr/>
          <a:lstStyle>
            <a:lvl1pPr marL="0" indent="0" algn="ctr">
              <a:buNone/>
              <a:defRPr>
                <a:solidFill>
                  <a:schemeClr val="tx1">
                    <a:tint val="75000"/>
                  </a:schemeClr>
                </a:solidFill>
              </a:defRPr>
            </a:lvl1pPr>
            <a:lvl2pPr marL="500954" indent="0" algn="ctr">
              <a:buNone/>
              <a:defRPr>
                <a:solidFill>
                  <a:schemeClr val="tx1">
                    <a:tint val="75000"/>
                  </a:schemeClr>
                </a:solidFill>
              </a:defRPr>
            </a:lvl2pPr>
            <a:lvl3pPr marL="1001908" indent="0" algn="ctr">
              <a:buNone/>
              <a:defRPr>
                <a:solidFill>
                  <a:schemeClr val="tx1">
                    <a:tint val="75000"/>
                  </a:schemeClr>
                </a:solidFill>
              </a:defRPr>
            </a:lvl3pPr>
            <a:lvl4pPr marL="1502862" indent="0" algn="ctr">
              <a:buNone/>
              <a:defRPr>
                <a:solidFill>
                  <a:schemeClr val="tx1">
                    <a:tint val="75000"/>
                  </a:schemeClr>
                </a:solidFill>
              </a:defRPr>
            </a:lvl4pPr>
            <a:lvl5pPr marL="2003816" indent="0" algn="ctr">
              <a:buNone/>
              <a:defRPr>
                <a:solidFill>
                  <a:schemeClr val="tx1">
                    <a:tint val="75000"/>
                  </a:schemeClr>
                </a:solidFill>
              </a:defRPr>
            </a:lvl5pPr>
            <a:lvl6pPr marL="2504770" indent="0" algn="ctr">
              <a:buNone/>
              <a:defRPr>
                <a:solidFill>
                  <a:schemeClr val="tx1">
                    <a:tint val="75000"/>
                  </a:schemeClr>
                </a:solidFill>
              </a:defRPr>
            </a:lvl6pPr>
            <a:lvl7pPr marL="3005724" indent="0" algn="ctr">
              <a:buNone/>
              <a:defRPr>
                <a:solidFill>
                  <a:schemeClr val="tx1">
                    <a:tint val="75000"/>
                  </a:schemeClr>
                </a:solidFill>
              </a:defRPr>
            </a:lvl7pPr>
            <a:lvl8pPr marL="3506678" indent="0" algn="ctr">
              <a:buNone/>
              <a:defRPr>
                <a:solidFill>
                  <a:schemeClr val="tx1">
                    <a:tint val="75000"/>
                  </a:schemeClr>
                </a:solidFill>
              </a:defRPr>
            </a:lvl8pPr>
            <a:lvl9pPr marL="400763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13802"/>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5" y="413802"/>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639934"/>
            <a:ext cx="6120765" cy="2052256"/>
          </a:xfrm>
        </p:spPr>
        <p:txBody>
          <a:bodyPr anchor="t"/>
          <a:lstStyle>
            <a:lvl1pPr algn="l">
              <a:defRPr sz="44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2" y="4379584"/>
            <a:ext cx="6120765" cy="2260351"/>
          </a:xfrm>
        </p:spPr>
        <p:txBody>
          <a:bodyPr anchor="b"/>
          <a:lstStyle>
            <a:lvl1pPr marL="0" indent="0">
              <a:buNone/>
              <a:defRPr sz="2200">
                <a:solidFill>
                  <a:schemeClr val="tx1">
                    <a:tint val="75000"/>
                  </a:schemeClr>
                </a:solidFill>
              </a:defRPr>
            </a:lvl1pPr>
            <a:lvl2pPr marL="500954" indent="0">
              <a:buNone/>
              <a:defRPr sz="2000">
                <a:solidFill>
                  <a:schemeClr val="tx1">
                    <a:tint val="75000"/>
                  </a:schemeClr>
                </a:solidFill>
              </a:defRPr>
            </a:lvl2pPr>
            <a:lvl3pPr marL="1001908" indent="0">
              <a:buNone/>
              <a:defRPr sz="1800">
                <a:solidFill>
                  <a:schemeClr val="tx1">
                    <a:tint val="75000"/>
                  </a:schemeClr>
                </a:solidFill>
              </a:defRPr>
            </a:lvl3pPr>
            <a:lvl4pPr marL="1502862" indent="0">
              <a:buNone/>
              <a:defRPr sz="1500">
                <a:solidFill>
                  <a:schemeClr val="tx1">
                    <a:tint val="75000"/>
                  </a:schemeClr>
                </a:solidFill>
              </a:defRPr>
            </a:lvl4pPr>
            <a:lvl5pPr marL="2003816" indent="0">
              <a:buNone/>
              <a:defRPr sz="1500">
                <a:solidFill>
                  <a:schemeClr val="tx1">
                    <a:tint val="75000"/>
                  </a:schemeClr>
                </a:solidFill>
              </a:defRPr>
            </a:lvl5pPr>
            <a:lvl6pPr marL="2504770" indent="0">
              <a:buNone/>
              <a:defRPr sz="1500">
                <a:solidFill>
                  <a:schemeClr val="tx1">
                    <a:tint val="75000"/>
                  </a:schemeClr>
                </a:solidFill>
              </a:defRPr>
            </a:lvl6pPr>
            <a:lvl7pPr marL="3005724" indent="0">
              <a:buNone/>
              <a:defRPr sz="1500">
                <a:solidFill>
                  <a:schemeClr val="tx1">
                    <a:tint val="75000"/>
                  </a:schemeClr>
                </a:solidFill>
              </a:defRPr>
            </a:lvl7pPr>
            <a:lvl8pPr marL="3506678" indent="0">
              <a:buNone/>
              <a:defRPr sz="1500">
                <a:solidFill>
                  <a:schemeClr val="tx1">
                    <a:tint val="75000"/>
                  </a:schemeClr>
                </a:solidFill>
              </a:defRPr>
            </a:lvl8pPr>
            <a:lvl9pPr marL="4007632"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7" y="2411044"/>
            <a:ext cx="3180398" cy="6819327"/>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312974"/>
            <a:ext cx="318164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46" y="3276912"/>
            <a:ext cx="318164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58" y="2312974"/>
            <a:ext cx="3182898" cy="963938"/>
          </a:xfrm>
        </p:spPr>
        <p:txBody>
          <a:bodyPr anchor="b"/>
          <a:lstStyle>
            <a:lvl1pPr marL="0" indent="0">
              <a:buNone/>
              <a:defRPr sz="2600" b="1"/>
            </a:lvl1pPr>
            <a:lvl2pPr marL="500954" indent="0">
              <a:buNone/>
              <a:defRPr sz="2200" b="1"/>
            </a:lvl2pPr>
            <a:lvl3pPr marL="1001908" indent="0">
              <a:buNone/>
              <a:defRPr sz="2000" b="1"/>
            </a:lvl3pPr>
            <a:lvl4pPr marL="1502862" indent="0">
              <a:buNone/>
              <a:defRPr sz="1800" b="1"/>
            </a:lvl4pPr>
            <a:lvl5pPr marL="2003816" indent="0">
              <a:buNone/>
              <a:defRPr sz="1800" b="1"/>
            </a:lvl5pPr>
            <a:lvl6pPr marL="2504770" indent="0">
              <a:buNone/>
              <a:defRPr sz="1800" b="1"/>
            </a:lvl6pPr>
            <a:lvl7pPr marL="3005724" indent="0">
              <a:buNone/>
              <a:defRPr sz="1800" b="1"/>
            </a:lvl7pPr>
            <a:lvl8pPr marL="3506678" indent="0">
              <a:buNone/>
              <a:defRPr sz="1800" b="1"/>
            </a:lvl8pPr>
            <a:lvl9pPr marL="4007632" indent="0">
              <a:buNone/>
              <a:defRPr sz="18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58" y="3276912"/>
            <a:ext cx="3182898" cy="5953457"/>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5" y="411408"/>
            <a:ext cx="2369047" cy="1750876"/>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52" y="411409"/>
            <a:ext cx="4025504" cy="8818962"/>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45" y="2162285"/>
            <a:ext cx="2369047" cy="706808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233127"/>
            <a:ext cx="4320540" cy="853912"/>
          </a:xfrm>
        </p:spPr>
        <p:txBody>
          <a:bodyPr anchor="b"/>
          <a:lstStyle>
            <a:lvl1pPr algn="l">
              <a:defRPr sz="22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27" y="923276"/>
            <a:ext cx="4320540" cy="6199823"/>
          </a:xfrm>
        </p:spPr>
        <p:txBody>
          <a:bodyPr/>
          <a:lstStyle>
            <a:lvl1pPr marL="0" indent="0">
              <a:buNone/>
              <a:defRPr sz="3500"/>
            </a:lvl1pPr>
            <a:lvl2pPr marL="500954" indent="0">
              <a:buNone/>
              <a:defRPr sz="3100"/>
            </a:lvl2pPr>
            <a:lvl3pPr marL="1001908" indent="0">
              <a:buNone/>
              <a:defRPr sz="2600"/>
            </a:lvl3pPr>
            <a:lvl4pPr marL="1502862" indent="0">
              <a:buNone/>
              <a:defRPr sz="2200"/>
            </a:lvl4pPr>
            <a:lvl5pPr marL="2003816" indent="0">
              <a:buNone/>
              <a:defRPr sz="2200"/>
            </a:lvl5pPr>
            <a:lvl6pPr marL="2504770" indent="0">
              <a:buNone/>
              <a:defRPr sz="2200"/>
            </a:lvl6pPr>
            <a:lvl7pPr marL="3005724" indent="0">
              <a:buNone/>
              <a:defRPr sz="2200"/>
            </a:lvl7pPr>
            <a:lvl8pPr marL="3506678" indent="0">
              <a:buNone/>
              <a:defRPr sz="2200"/>
            </a:lvl8pPr>
            <a:lvl9pPr marL="4007632" indent="0">
              <a:buNone/>
              <a:defRPr sz="2200"/>
            </a:lvl9pPr>
          </a:lstStyle>
          <a:p>
            <a:endParaRPr kumimoji="1" lang="ja-JP" altLang="en-US"/>
          </a:p>
        </p:txBody>
      </p:sp>
      <p:sp>
        <p:nvSpPr>
          <p:cNvPr id="4" name="テキスト プレースホルダ 3"/>
          <p:cNvSpPr>
            <a:spLocks noGrp="1"/>
          </p:cNvSpPr>
          <p:nvPr>
            <p:ph type="body" sz="half" idx="2"/>
          </p:nvPr>
        </p:nvSpPr>
        <p:spPr>
          <a:xfrm>
            <a:off x="1411427" y="8087039"/>
            <a:ext cx="4320540" cy="1212696"/>
          </a:xfrm>
        </p:spPr>
        <p:txBody>
          <a:bodyPr/>
          <a:lstStyle>
            <a:lvl1pPr marL="0" indent="0">
              <a:buNone/>
              <a:defRPr sz="1500"/>
            </a:lvl1pPr>
            <a:lvl2pPr marL="500954" indent="0">
              <a:buNone/>
              <a:defRPr sz="1300"/>
            </a:lvl2pPr>
            <a:lvl3pPr marL="1001908" indent="0">
              <a:buNone/>
              <a:defRPr sz="1100"/>
            </a:lvl3pPr>
            <a:lvl4pPr marL="1502862" indent="0">
              <a:buNone/>
              <a:defRPr sz="1000"/>
            </a:lvl4pPr>
            <a:lvl5pPr marL="2003816" indent="0">
              <a:buNone/>
              <a:defRPr sz="1000"/>
            </a:lvl5pPr>
            <a:lvl6pPr marL="2504770" indent="0">
              <a:buNone/>
              <a:defRPr sz="1000"/>
            </a:lvl6pPr>
            <a:lvl7pPr marL="3005724" indent="0">
              <a:buNone/>
              <a:defRPr sz="1000"/>
            </a:lvl7pPr>
            <a:lvl8pPr marL="3506678" indent="0">
              <a:buNone/>
              <a:defRPr sz="1000"/>
            </a:lvl8pPr>
            <a:lvl9pPr marL="4007632"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96099F-E18B-4C25-9FFE-A4DDE1FD9680}" type="datetimeFigureOut">
              <a:rPr kumimoji="1" lang="ja-JP" altLang="en-US" smtClean="0"/>
              <a:pPr/>
              <a:t>2018/8/1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FD1BB09-5BB5-426E-97A3-9E10DC5E475F}" type="slidenum">
              <a:rPr kumimoji="1" lang="ja-JP" altLang="en-US" smtClean="0"/>
              <a:pPr/>
              <a:t>‹#›</a:t>
            </a:fld>
            <a:endParaRPr kumimoji="1" lang="ja-JP" altLang="en-US"/>
          </a:p>
        </p:txBody>
      </p:sp>
    </p:spTree>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5" y="413801"/>
            <a:ext cx="6480810" cy="1722173"/>
          </a:xfrm>
          <a:prstGeom prst="rect">
            <a:avLst/>
          </a:prstGeom>
        </p:spPr>
        <p:txBody>
          <a:bodyPr vert="horz" lIns="100191" tIns="50095" rIns="100191" bIns="5009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5" y="2411044"/>
            <a:ext cx="6480810" cy="6819327"/>
          </a:xfrm>
          <a:prstGeom prst="rect">
            <a:avLst/>
          </a:prstGeom>
        </p:spPr>
        <p:txBody>
          <a:bodyPr vert="horz" lIns="100191" tIns="50095" rIns="100191" bIns="5009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45" y="9577197"/>
            <a:ext cx="1680210" cy="550138"/>
          </a:xfrm>
          <a:prstGeom prst="rect">
            <a:avLst/>
          </a:prstGeom>
        </p:spPr>
        <p:txBody>
          <a:bodyPr vert="horz" lIns="100191" tIns="50095" rIns="100191" bIns="50095" rtlCol="0" anchor="ctr"/>
          <a:lstStyle>
            <a:lvl1pPr algn="l">
              <a:defRPr sz="1300">
                <a:solidFill>
                  <a:schemeClr val="tx1">
                    <a:tint val="75000"/>
                  </a:schemeClr>
                </a:solidFill>
              </a:defRPr>
            </a:lvl1pPr>
          </a:lstStyle>
          <a:p>
            <a:fld id="{3396099F-E18B-4C25-9FFE-A4DDE1FD9680}" type="datetimeFigureOut">
              <a:rPr kumimoji="1" lang="ja-JP" altLang="en-US" smtClean="0"/>
              <a:pPr/>
              <a:t>2018/8/1</a:t>
            </a:fld>
            <a:endParaRPr kumimoji="1" lang="ja-JP" altLang="en-US"/>
          </a:p>
        </p:txBody>
      </p:sp>
      <p:sp>
        <p:nvSpPr>
          <p:cNvPr id="5" name="フッター プレースホルダ 4"/>
          <p:cNvSpPr>
            <a:spLocks noGrp="1"/>
          </p:cNvSpPr>
          <p:nvPr>
            <p:ph type="ftr" sz="quarter" idx="3"/>
          </p:nvPr>
        </p:nvSpPr>
        <p:spPr>
          <a:xfrm>
            <a:off x="2460308" y="9577197"/>
            <a:ext cx="2280285" cy="550138"/>
          </a:xfrm>
          <a:prstGeom prst="rect">
            <a:avLst/>
          </a:prstGeom>
        </p:spPr>
        <p:txBody>
          <a:bodyPr vert="horz" lIns="100191" tIns="50095" rIns="100191" bIns="5009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160645" y="9577197"/>
            <a:ext cx="1680210" cy="550138"/>
          </a:xfrm>
          <a:prstGeom prst="rect">
            <a:avLst/>
          </a:prstGeom>
        </p:spPr>
        <p:txBody>
          <a:bodyPr vert="horz" lIns="100191" tIns="50095" rIns="100191" bIns="50095" rtlCol="0" anchor="ctr"/>
          <a:lstStyle>
            <a:lvl1pPr algn="r">
              <a:defRPr sz="1300">
                <a:solidFill>
                  <a:schemeClr val="tx1">
                    <a:tint val="75000"/>
                  </a:schemeClr>
                </a:solidFill>
              </a:defRPr>
            </a:lvl1pPr>
          </a:lstStyle>
          <a:p>
            <a:fld id="{7FD1BB09-5BB5-426E-97A3-9E10DC5E475F}"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1908" rtl="0" eaLnBrk="1" latinLnBrk="0" hangingPunct="1">
        <a:spcBef>
          <a:spcPct val="0"/>
        </a:spcBef>
        <a:buNone/>
        <a:defRPr kumimoji="1" sz="4800" kern="1200">
          <a:solidFill>
            <a:schemeClr val="tx1"/>
          </a:solidFill>
          <a:latin typeface="+mj-lt"/>
          <a:ea typeface="+mj-ea"/>
          <a:cs typeface="+mj-cs"/>
        </a:defRPr>
      </a:lvl1pPr>
    </p:titleStyle>
    <p:bodyStyle>
      <a:lvl1pPr marL="375716" indent="-375716" algn="l" defTabSz="1001908"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814050" indent="-313096" algn="l" defTabSz="1001908" rtl="0" eaLnBrk="1" latinLnBrk="0" hangingPunct="1">
        <a:spcBef>
          <a:spcPct val="20000"/>
        </a:spcBef>
        <a:buFont typeface="Arial" pitchFamily="34" charset="0"/>
        <a:buChar char="–"/>
        <a:defRPr kumimoji="1" sz="3100" kern="1200">
          <a:solidFill>
            <a:schemeClr val="tx1"/>
          </a:solidFill>
          <a:latin typeface="+mn-lt"/>
          <a:ea typeface="+mn-ea"/>
          <a:cs typeface="+mn-cs"/>
        </a:defRPr>
      </a:lvl2pPr>
      <a:lvl3pPr marL="1252385" indent="-250477" algn="l" defTabSz="1001908" rtl="0" eaLnBrk="1" latinLnBrk="0" hangingPunct="1">
        <a:spcBef>
          <a:spcPct val="20000"/>
        </a:spcBef>
        <a:buFont typeface="Arial" pitchFamily="34" charset="0"/>
        <a:buChar char="•"/>
        <a:defRPr kumimoji="1" sz="2600" kern="1200">
          <a:solidFill>
            <a:schemeClr val="tx1"/>
          </a:solidFill>
          <a:latin typeface="+mn-lt"/>
          <a:ea typeface="+mn-ea"/>
          <a:cs typeface="+mn-cs"/>
        </a:defRPr>
      </a:lvl3pPr>
      <a:lvl4pPr marL="175333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254293"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2755247"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56201"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57155"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58109" indent="-250477" algn="l" defTabSz="100190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1001908" rtl="0" eaLnBrk="1" latinLnBrk="0" hangingPunct="1">
        <a:defRPr kumimoji="1" sz="2000" kern="1200">
          <a:solidFill>
            <a:schemeClr val="tx1"/>
          </a:solidFill>
          <a:latin typeface="+mn-lt"/>
          <a:ea typeface="+mn-ea"/>
          <a:cs typeface="+mn-cs"/>
        </a:defRPr>
      </a:lvl1pPr>
      <a:lvl2pPr marL="500954" algn="l" defTabSz="1001908" rtl="0" eaLnBrk="1" latinLnBrk="0" hangingPunct="1">
        <a:defRPr kumimoji="1" sz="2000" kern="1200">
          <a:solidFill>
            <a:schemeClr val="tx1"/>
          </a:solidFill>
          <a:latin typeface="+mn-lt"/>
          <a:ea typeface="+mn-ea"/>
          <a:cs typeface="+mn-cs"/>
        </a:defRPr>
      </a:lvl2pPr>
      <a:lvl3pPr marL="1001908" algn="l" defTabSz="1001908" rtl="0" eaLnBrk="1" latinLnBrk="0" hangingPunct="1">
        <a:defRPr kumimoji="1" sz="2000" kern="1200">
          <a:solidFill>
            <a:schemeClr val="tx1"/>
          </a:solidFill>
          <a:latin typeface="+mn-lt"/>
          <a:ea typeface="+mn-ea"/>
          <a:cs typeface="+mn-cs"/>
        </a:defRPr>
      </a:lvl3pPr>
      <a:lvl4pPr marL="1502862" algn="l" defTabSz="1001908" rtl="0" eaLnBrk="1" latinLnBrk="0" hangingPunct="1">
        <a:defRPr kumimoji="1" sz="2000" kern="1200">
          <a:solidFill>
            <a:schemeClr val="tx1"/>
          </a:solidFill>
          <a:latin typeface="+mn-lt"/>
          <a:ea typeface="+mn-ea"/>
          <a:cs typeface="+mn-cs"/>
        </a:defRPr>
      </a:lvl4pPr>
      <a:lvl5pPr marL="2003816" algn="l" defTabSz="1001908" rtl="0" eaLnBrk="1" latinLnBrk="0" hangingPunct="1">
        <a:defRPr kumimoji="1" sz="2000" kern="1200">
          <a:solidFill>
            <a:schemeClr val="tx1"/>
          </a:solidFill>
          <a:latin typeface="+mn-lt"/>
          <a:ea typeface="+mn-ea"/>
          <a:cs typeface="+mn-cs"/>
        </a:defRPr>
      </a:lvl5pPr>
      <a:lvl6pPr marL="2504770" algn="l" defTabSz="1001908" rtl="0" eaLnBrk="1" latinLnBrk="0" hangingPunct="1">
        <a:defRPr kumimoji="1" sz="2000" kern="1200">
          <a:solidFill>
            <a:schemeClr val="tx1"/>
          </a:solidFill>
          <a:latin typeface="+mn-lt"/>
          <a:ea typeface="+mn-ea"/>
          <a:cs typeface="+mn-cs"/>
        </a:defRPr>
      </a:lvl6pPr>
      <a:lvl7pPr marL="3005724" algn="l" defTabSz="1001908" rtl="0" eaLnBrk="1" latinLnBrk="0" hangingPunct="1">
        <a:defRPr kumimoji="1" sz="2000" kern="1200">
          <a:solidFill>
            <a:schemeClr val="tx1"/>
          </a:solidFill>
          <a:latin typeface="+mn-lt"/>
          <a:ea typeface="+mn-ea"/>
          <a:cs typeface="+mn-cs"/>
        </a:defRPr>
      </a:lvl7pPr>
      <a:lvl8pPr marL="3506678" algn="l" defTabSz="1001908" rtl="0" eaLnBrk="1" latinLnBrk="0" hangingPunct="1">
        <a:defRPr kumimoji="1" sz="2000" kern="1200">
          <a:solidFill>
            <a:schemeClr val="tx1"/>
          </a:solidFill>
          <a:latin typeface="+mn-lt"/>
          <a:ea typeface="+mn-ea"/>
          <a:cs typeface="+mn-cs"/>
        </a:defRPr>
      </a:lvl8pPr>
      <a:lvl9pPr marL="4007632" algn="l" defTabSz="1001908" rtl="0" eaLnBrk="1" latinLnBrk="0" hangingPunct="1">
        <a:defRPr kumimoji="1" sz="20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3" Type="http://schemas.openxmlformats.org/officeDocument/2006/relationships/hyperlink" Target="http://www.mhlw.go.jp/" TargetMode="External" />
  <Relationship Id="rId2" Type="http://schemas.openxmlformats.org/officeDocument/2006/relationships/notesSlide" Target="../notesSlides/notesSlide1.xml" />
  <Relationship Id="rId1" Type="http://schemas.openxmlformats.org/officeDocument/2006/relationships/slideLayout" Target="../slideLayouts/slideLayout1.xml" />
  <Relationship Id="rId4" Type="http://schemas.openxmlformats.org/officeDocument/2006/relationships/image" Target="../media/image1.png"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正方形/長方形 75"/>
          <p:cNvSpPr/>
          <p:nvPr/>
        </p:nvSpPr>
        <p:spPr>
          <a:xfrm>
            <a:off x="288000" y="1692000"/>
            <a:ext cx="6732826" cy="360000"/>
          </a:xfrm>
          <a:prstGeom prst="rect">
            <a:avLst/>
          </a:prstGeom>
          <a:solidFill>
            <a:srgbClr val="FFCC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0" name="正方形/長方形 109"/>
          <p:cNvSpPr/>
          <p:nvPr/>
        </p:nvSpPr>
        <p:spPr>
          <a:xfrm>
            <a:off x="0" y="558119"/>
            <a:ext cx="7200900" cy="1008000"/>
          </a:xfrm>
          <a:prstGeom prst="rect">
            <a:avLst/>
          </a:prstGeom>
          <a:solidFill>
            <a:srgbClr val="D2F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1" name="Rectangle 5"/>
          <p:cNvSpPr>
            <a:spLocks noChangeArrowheads="1"/>
          </p:cNvSpPr>
          <p:nvPr/>
        </p:nvSpPr>
        <p:spPr bwMode="auto">
          <a:xfrm>
            <a:off x="0" y="1110039"/>
            <a:ext cx="7200900" cy="503644"/>
          </a:xfrm>
          <a:prstGeom prst="rect">
            <a:avLst/>
          </a:prstGeom>
          <a:noFill/>
          <a:ln w="9525">
            <a:noFill/>
            <a:miter lim="800000"/>
            <a:headEnd/>
            <a:tailEnd/>
          </a:ln>
          <a:effectLst/>
        </p:spPr>
        <p:txBody>
          <a:bodyPr vert="horz" wrap="square" lIns="100191" tIns="0" rIns="100191" bIns="0" numCol="1" anchor="ctr" anchorCtr="0" compatLnSpc="1">
            <a:prstTxWarp prst="textNoShape">
              <a:avLst/>
            </a:prstTxWarp>
            <a:noAutofit/>
          </a:bodyPr>
          <a:lstStyle/>
          <a:p>
            <a:pPr algn="ctr" fontAlgn="base">
              <a:lnSpc>
                <a:spcPct val="110000"/>
              </a:lnSpc>
              <a:spcBef>
                <a:spcPct val="0"/>
              </a:spcBef>
              <a:spcAft>
                <a:spcPct val="0"/>
              </a:spcAft>
            </a:pPr>
            <a:r>
              <a:rPr lang="ja-JP" altLang="en-US" sz="1600" b="1" u="sng" kern="1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u="sng" kern="100"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600" b="1" u="sng" kern="100" dirty="0" smtClean="0">
                <a:latin typeface="メイリオ" panose="020B0604030504040204" pitchFamily="50" charset="-128"/>
                <a:ea typeface="メイリオ" panose="020B0604030504040204" pitchFamily="50" charset="-128"/>
                <a:cs typeface="メイリオ" panose="020B0604030504040204" pitchFamily="50" charset="-128"/>
              </a:rPr>
              <a:t>年８月分から</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rPr>
              <a:t>支給制限に関する</a:t>
            </a:r>
            <a:r>
              <a:rPr lang="ja-JP" altLang="en-US" sz="1600" b="1" u="sng" kern="100" dirty="0" smtClean="0">
                <a:latin typeface="メイリオ" panose="020B0604030504040204" pitchFamily="50" charset="-128"/>
                <a:ea typeface="メイリオ" panose="020B0604030504040204" pitchFamily="50" charset="-128"/>
                <a:cs typeface="メイリオ" panose="020B0604030504040204" pitchFamily="50" charset="-128"/>
              </a:rPr>
              <a:t>所得の算定方法が変わります</a:t>
            </a:r>
            <a:endParaRPr lang="ja-JP" altLang="en-US" sz="16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3"/>
          <p:cNvSpPr txBox="1">
            <a:spLocks noChangeArrowheads="1"/>
          </p:cNvSpPr>
          <p:nvPr/>
        </p:nvSpPr>
        <p:spPr bwMode="auto">
          <a:xfrm>
            <a:off x="71359" y="9180000"/>
            <a:ext cx="5760641" cy="316612"/>
          </a:xfrm>
          <a:prstGeom prst="rect">
            <a:avLst/>
          </a:prstGeom>
          <a:noFill/>
          <a:ln w="9525">
            <a:noFill/>
            <a:miter lim="800000"/>
            <a:headEnd/>
            <a:tailEnd/>
          </a:ln>
        </p:spPr>
        <p:txBody>
          <a:bodyPr wrap="square" lIns="100191" tIns="50095" rIns="100191" bIns="50095">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 詳しく</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は、お住まいの市区町村へお問い合わせください。</a:t>
            </a:r>
          </a:p>
        </p:txBody>
      </p:sp>
      <p:sp>
        <p:nvSpPr>
          <p:cNvPr id="21" name="正方形/長方形 20"/>
          <p:cNvSpPr/>
          <p:nvPr/>
        </p:nvSpPr>
        <p:spPr>
          <a:xfrm>
            <a:off x="203199" y="9468000"/>
            <a:ext cx="6788149" cy="828000"/>
          </a:xfrm>
          <a:prstGeom prst="rect">
            <a:avLst/>
          </a:prstGeom>
          <a:noFill/>
          <a:ln w="9525" cmpd="thickThi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54546" rIns="109090" bIns="54546"/>
          <a:lstStyle/>
          <a:p>
            <a:pPr>
              <a:defRPr/>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（お問い合わせ先）　</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厚生労働省">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2000" y="18000"/>
            <a:ext cx="1356643" cy="382643"/>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0" y="438692"/>
            <a:ext cx="7200900" cy="671345"/>
          </a:xfrm>
          <a:prstGeom prst="rect">
            <a:avLst/>
          </a:prstGeom>
          <a:solidFill>
            <a:srgbClr val="33CC33"/>
          </a:solidFill>
          <a:ln w="28575">
            <a:noFill/>
            <a:round/>
            <a:headEnd/>
            <a:tailEnd/>
          </a:ln>
        </p:spPr>
        <p:txBody>
          <a:bodyPr vert="horz" wrap="square" lIns="0" tIns="108000" rIns="36000" bIns="0" numCol="1" anchor="ctr" anchorCtr="0" compatLnSpc="1">
            <a:prstTxWarp prst="textNoShape">
              <a:avLst/>
            </a:prstTxWarp>
          </a:bodyPr>
          <a:lstStyle/>
          <a:p>
            <a:pPr algn="ctr" fontAlgn="base">
              <a:spcBef>
                <a:spcPct val="0"/>
              </a:spcBef>
              <a:spcAft>
                <a:spcPct val="0"/>
              </a:spcAft>
            </a:pPr>
            <a:r>
              <a:rPr lang="en-US" altLang="ja-JP"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児童扶養手当</a:t>
            </a:r>
            <a:r>
              <a:rPr lang="ja-JP" altLang="en-US" sz="3000" b="1" spc="-1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についての</a:t>
            </a:r>
            <a:r>
              <a:rPr lang="ja-JP" altLang="en-US"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大切なお知らせ</a:t>
            </a:r>
            <a:endParaRPr lang="ja-JP" altLang="en-US" sz="3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72058" y="147445"/>
            <a:ext cx="3739706" cy="338554"/>
          </a:xfrm>
          <a:prstGeom prst="rect">
            <a:avLst/>
          </a:prstGeom>
          <a:noFill/>
        </p:spPr>
        <p:txBody>
          <a:bodyPr wrap="square" rtlCol="0">
            <a:spAutoFit/>
          </a:bodyPr>
          <a:lstStyle/>
          <a:p>
            <a:r>
              <a:rPr lang="ja-JP" altLang="en-US" sz="1600" b="1" dirty="0" smtClean="0">
                <a:solidFill>
                  <a:srgbClr val="33CC33"/>
                </a:solidFill>
                <a:latin typeface="メイリオ" panose="020B0604030504040204" pitchFamily="50" charset="-128"/>
                <a:ea typeface="メイリオ" panose="020B0604030504040204" pitchFamily="50" charset="-128"/>
                <a:cs typeface="メイリオ" panose="020B0604030504040204" pitchFamily="50" charset="-128"/>
              </a:rPr>
              <a:t>ひとり親のご家庭へ</a:t>
            </a:r>
            <a:endParaRPr kumimoji="1" lang="ja-JP" altLang="en-US" sz="1600" b="1" dirty="0">
              <a:solidFill>
                <a:srgbClr val="33CC33"/>
              </a:solidFill>
            </a:endParaRPr>
          </a:p>
        </p:txBody>
      </p:sp>
      <p:sp>
        <p:nvSpPr>
          <p:cNvPr id="74" name="正方形/長方形 73"/>
          <p:cNvSpPr/>
          <p:nvPr/>
        </p:nvSpPr>
        <p:spPr>
          <a:xfrm>
            <a:off x="180000" y="1692000"/>
            <a:ext cx="133349" cy="360000"/>
          </a:xfrm>
          <a:prstGeom prst="rect">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75" name="テキスト ボックス 74"/>
          <p:cNvSpPr txBox="1"/>
          <p:nvPr/>
        </p:nvSpPr>
        <p:spPr>
          <a:xfrm>
            <a:off x="287734" y="1692000"/>
            <a:ext cx="6658366" cy="360000"/>
          </a:xfrm>
          <a:prstGeom prst="rect">
            <a:avLst/>
          </a:prstGeom>
          <a:noFill/>
        </p:spPr>
        <p:txBody>
          <a:bodyPr wrap="square" lIns="108000" tIns="54000" rIns="0" bIns="0" rtlCol="0" anchor="ctr" anchorCtr="0">
            <a:noAutofit/>
          </a:bodyPr>
          <a:lstStyle/>
          <a:p>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全部支給</a:t>
            </a:r>
            <a:r>
              <a:rPr lang="en-US" altLang="ja-JP" sz="1600" b="1"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の対象となる方の所得限度額を引き上げます。</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271794" y="4356000"/>
            <a:ext cx="6732826" cy="360000"/>
          </a:xfrm>
          <a:prstGeom prst="rect">
            <a:avLst/>
          </a:prstGeom>
          <a:solidFill>
            <a:schemeClr val="accent5">
              <a:lumMod val="40000"/>
              <a:lumOff val="6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13" name="テキスト ボックス 112"/>
          <p:cNvSpPr txBox="1"/>
          <p:nvPr/>
        </p:nvSpPr>
        <p:spPr>
          <a:xfrm>
            <a:off x="271794" y="4356000"/>
            <a:ext cx="6588000" cy="360000"/>
          </a:xfrm>
          <a:prstGeom prst="rect">
            <a:avLst/>
          </a:prstGeom>
          <a:noFill/>
        </p:spPr>
        <p:txBody>
          <a:bodyPr wrap="square" lIns="108000" tIns="54000" rIns="0" bIns="0" rtlCol="0" anchor="ctr" anchorCtr="0">
            <a:normAutofit/>
          </a:bodyPr>
          <a:lstStyle/>
          <a:p>
            <a:r>
              <a:rPr lang="ja-JP" altLang="en-US" sz="1600" b="1" u="sng" dirty="0" smtClean="0">
                <a:latin typeface="メイリオ" panose="020B0604030504040204" pitchFamily="50" charset="-128"/>
                <a:ea typeface="メイリオ" panose="020B0604030504040204" pitchFamily="50" charset="-128"/>
                <a:cs typeface="メイリオ" panose="020B0604030504040204" pitchFamily="50" charset="-128"/>
              </a:rPr>
              <a:t>２．所得の算定に当たって控除の適用が拡大されます。</a:t>
            </a:r>
            <a:endPar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正方形/長方形 113"/>
          <p:cNvSpPr/>
          <p:nvPr/>
        </p:nvSpPr>
        <p:spPr>
          <a:xfrm>
            <a:off x="163794" y="4356000"/>
            <a:ext cx="133349" cy="360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2" name="Rectangle 5"/>
          <p:cNvSpPr>
            <a:spLocks noChangeArrowheads="1"/>
          </p:cNvSpPr>
          <p:nvPr/>
        </p:nvSpPr>
        <p:spPr bwMode="auto">
          <a:xfrm>
            <a:off x="180001" y="2196000"/>
            <a:ext cx="2556353" cy="2053811"/>
          </a:xfrm>
          <a:prstGeom prst="rect">
            <a:avLst/>
          </a:prstGeom>
          <a:noFill/>
          <a:ln w="9525">
            <a:noFill/>
            <a:miter lim="800000"/>
            <a:headEnd/>
            <a:tailEnd/>
          </a:ln>
          <a:effectLst/>
        </p:spPr>
        <p:txBody>
          <a:bodyPr vert="horz" wrap="square" lIns="100191" tIns="0" rIns="100191" bIns="0" numCol="1" anchor="t" anchorCtr="0" compatLnSpc="1">
            <a:prstTxWarp prst="textNoShape">
              <a:avLst/>
            </a:prstTxWarp>
            <a:noAutofit/>
          </a:bodyPr>
          <a:lstStyle/>
          <a:p>
            <a:pPr marL="177800" indent="-177800" fontAlgn="base">
              <a:lnSpc>
                <a:spcPct val="110000"/>
              </a:lnSpc>
              <a:spcBef>
                <a:spcPct val="0"/>
              </a:spcBef>
              <a:spcAft>
                <a:spcPct val="0"/>
              </a:spcAft>
            </a:pP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　児童扶養手当は、前年の所得に応じて、手当の全額を支給する「全部支給」と、一部のみを支給する「一部支給」があります。この度、全部支給の対象となる方の</a:t>
            </a:r>
            <a:r>
              <a:rPr lang="ja-JP" altLang="en-US" sz="1200" b="1" kern="100" dirty="0" smtClean="0">
                <a:latin typeface="メイリオ" panose="020B0604030504040204" pitchFamily="50" charset="-128"/>
                <a:ea typeface="メイリオ" panose="020B0604030504040204" pitchFamily="50" charset="-128"/>
                <a:cs typeface="メイリオ" panose="020B0604030504040204" pitchFamily="50" charset="-128"/>
              </a:rPr>
              <a:t>所得制限限度額を右表のとおり引き上げます。</a:t>
            </a:r>
            <a:endParaRPr lang="en-US" altLang="ja-JP" sz="1200" b="1"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base">
              <a:lnSpc>
                <a:spcPct val="110000"/>
              </a:lnSpc>
              <a:spcBef>
                <a:spcPct val="0"/>
              </a:spcBef>
              <a:spcAft>
                <a:spcPct val="0"/>
              </a:spcAft>
            </a:pP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　　例えば、お子様１人の場合は、収入ベースで</a:t>
            </a:r>
            <a:r>
              <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130</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万円から</a:t>
            </a:r>
            <a:r>
              <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160</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万円になります。</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5"/>
          <p:cNvSpPr>
            <a:spLocks noChangeArrowheads="1"/>
          </p:cNvSpPr>
          <p:nvPr/>
        </p:nvSpPr>
        <p:spPr bwMode="auto">
          <a:xfrm>
            <a:off x="179734" y="4824000"/>
            <a:ext cx="6949108" cy="1058286"/>
          </a:xfrm>
          <a:prstGeom prst="rect">
            <a:avLst/>
          </a:prstGeom>
          <a:noFill/>
          <a:ln w="9525">
            <a:noFill/>
            <a:miter lim="800000"/>
            <a:headEnd/>
            <a:tailEnd/>
          </a:ln>
          <a:effectLst/>
        </p:spPr>
        <p:txBody>
          <a:bodyPr vert="horz" wrap="square" lIns="100191" tIns="0" rIns="100191" bIns="0" numCol="1" anchor="t" anchorCtr="0" compatLnSpc="1">
            <a:prstTxWarp prst="textNoShape">
              <a:avLst/>
            </a:prstTxWarp>
            <a:noAutofit/>
          </a:bodyPr>
          <a:lstStyle/>
          <a:p>
            <a:pPr marL="177800" indent="-177800" fontAlgn="base">
              <a:lnSpc>
                <a:spcPct val="110000"/>
              </a:lnSpc>
              <a:spcBef>
                <a:spcPct val="0"/>
              </a:spcBef>
              <a:spcAft>
                <a:spcPct val="0"/>
              </a:spcAft>
            </a:pP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①　離婚した父母に代わって児童を養育しているなど</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方</a:t>
            </a:r>
            <a:r>
              <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12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が、未婚の</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ひとり</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親の場合には、</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base">
              <a:lnSpc>
                <a:spcPct val="110000"/>
              </a:lnSpc>
              <a:spcBef>
                <a:spcPct val="0"/>
              </a:spcBef>
              <a:spcAft>
                <a:spcPct val="0"/>
              </a:spcAft>
            </a:pP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　児童</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扶養手当の支給制限のために所得を算定する</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に当たって</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、地方税法上の「寡婦・寡夫控除</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base">
              <a:lnSpc>
                <a:spcPct val="110000"/>
              </a:lnSpc>
              <a:spcBef>
                <a:spcPct val="0"/>
              </a:spcBef>
              <a:spcAft>
                <a:spcPct val="0"/>
              </a:spcAft>
            </a:pP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　が</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適用されたものとみなし、総所得金額等合計</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額から</a:t>
            </a:r>
            <a:r>
              <a:rPr lang="en-US" altLang="ja-JP" sz="1200" kern="100" dirty="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万</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控除します</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kern="100" dirty="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base">
              <a:lnSpc>
                <a:spcPct val="110000"/>
              </a:lnSpc>
              <a:spcBef>
                <a:spcPct val="0"/>
              </a:spcBef>
              <a:spcAft>
                <a:spcPct val="0"/>
              </a:spcAft>
            </a:pPr>
            <a:r>
              <a:rPr lang="ja-JP" altLang="en-US" sz="900" kern="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900" kern="100" dirty="0" smtClean="0">
                <a:latin typeface="メイリオ" panose="020B0604030504040204" pitchFamily="50" charset="-128"/>
                <a:ea typeface="メイリオ" panose="020B0604030504040204" pitchFamily="50" charset="-128"/>
                <a:cs typeface="メイリオ" panose="020B0604030504040204" pitchFamily="50" charset="-128"/>
              </a:rPr>
              <a:t>）児童扶養手当法第４条第１項第３号に規定する</a:t>
            </a:r>
            <a:r>
              <a:rPr lang="ja-JP" altLang="en-US" sz="900" u="sng" kern="100" dirty="0" smtClean="0">
                <a:latin typeface="メイリオ" panose="020B0604030504040204" pitchFamily="50" charset="-128"/>
                <a:ea typeface="メイリオ" panose="020B0604030504040204" pitchFamily="50" charset="-128"/>
                <a:cs typeface="メイリオ" panose="020B0604030504040204" pitchFamily="50" charset="-128"/>
              </a:rPr>
              <a:t>養育者</a:t>
            </a:r>
            <a:r>
              <a:rPr lang="ja-JP" altLang="en-US" sz="900" kern="100" dirty="0" smtClean="0">
                <a:latin typeface="メイリオ" panose="020B0604030504040204" pitchFamily="50" charset="-128"/>
                <a:ea typeface="メイリオ" panose="020B0604030504040204" pitchFamily="50" charset="-128"/>
                <a:cs typeface="メイリオ" panose="020B0604030504040204" pitchFamily="50" charset="-128"/>
              </a:rPr>
              <a:t>や、児童と同居</a:t>
            </a:r>
            <a:r>
              <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rPr>
              <a:t>する祖父母</a:t>
            </a:r>
            <a:r>
              <a:rPr lang="ja-JP" altLang="en-US" sz="900" kern="100" dirty="0" smtClean="0">
                <a:latin typeface="メイリオ" panose="020B0604030504040204" pitchFamily="50" charset="-128"/>
                <a:ea typeface="メイリオ" panose="020B0604030504040204" pitchFamily="50" charset="-128"/>
                <a:cs typeface="メイリオ" panose="020B0604030504040204" pitchFamily="50" charset="-128"/>
              </a:rPr>
              <a:t>などの</a:t>
            </a:r>
            <a:r>
              <a:rPr lang="ja-JP" altLang="en-US" sz="900" u="sng" kern="100" dirty="0" smtClean="0">
                <a:latin typeface="メイリオ" panose="020B0604030504040204" pitchFamily="50" charset="-128"/>
                <a:ea typeface="メイリオ" panose="020B0604030504040204" pitchFamily="50" charset="-128"/>
                <a:cs typeface="メイリオ" panose="020B0604030504040204" pitchFamily="50" charset="-128"/>
              </a:rPr>
              <a:t>扶養義務者</a:t>
            </a:r>
            <a:r>
              <a:rPr lang="ja-JP" altLang="en-US" sz="900" kern="100" dirty="0" smtClean="0">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9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base">
              <a:lnSpc>
                <a:spcPct val="110000"/>
              </a:lnSpc>
              <a:spcBef>
                <a:spcPct val="0"/>
              </a:spcBef>
              <a:spcAft>
                <a:spcPct val="0"/>
              </a:spcAft>
            </a:pPr>
            <a:r>
              <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90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kern="100" baseline="30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rPr>
              <a:t>一定要件を満たす場合は</a:t>
            </a:r>
            <a:r>
              <a:rPr lang="en-US" altLang="ja-JP" sz="900" kern="100" dirty="0">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900" kern="100" dirty="0">
                <a:latin typeface="メイリオ" panose="020B0604030504040204" pitchFamily="50" charset="-128"/>
                <a:ea typeface="メイリオ" panose="020B0604030504040204" pitchFamily="50" charset="-128"/>
                <a:cs typeface="メイリオ" panose="020B0604030504040204" pitchFamily="50" charset="-128"/>
              </a:rPr>
              <a:t>万円 </a:t>
            </a:r>
            <a:r>
              <a:rPr lang="ja-JP" altLang="en-US" sz="900" kern="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9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Rectangle 5"/>
          <p:cNvSpPr>
            <a:spLocks noChangeArrowheads="1"/>
          </p:cNvSpPr>
          <p:nvPr/>
        </p:nvSpPr>
        <p:spPr bwMode="auto">
          <a:xfrm>
            <a:off x="179734" y="5868000"/>
            <a:ext cx="6949108" cy="491525"/>
          </a:xfrm>
          <a:prstGeom prst="rect">
            <a:avLst/>
          </a:prstGeom>
          <a:noFill/>
          <a:ln w="9525">
            <a:noFill/>
            <a:miter lim="800000"/>
            <a:headEnd/>
            <a:tailEnd/>
          </a:ln>
          <a:effectLst/>
        </p:spPr>
        <p:txBody>
          <a:bodyPr vert="horz" wrap="square" lIns="100191" tIns="0" rIns="100191" bIns="0" numCol="1" anchor="t" anchorCtr="0" compatLnSpc="1">
            <a:prstTxWarp prst="textNoShape">
              <a:avLst/>
            </a:prstTxWarp>
            <a:noAutofit/>
          </a:bodyPr>
          <a:lstStyle/>
          <a:p>
            <a:pPr marL="177800" indent="-177800" fontAlgn="base">
              <a:lnSpc>
                <a:spcPct val="110000"/>
              </a:lnSpc>
              <a:spcBef>
                <a:spcPct val="0"/>
              </a:spcBef>
              <a:spcAft>
                <a:spcPct val="0"/>
              </a:spcAft>
            </a:pP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②　土地収用で土地を譲渡した場合に生じる売却益等については、</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児童扶養手当の支給</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制限の</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base">
              <a:lnSpc>
                <a:spcPct val="110000"/>
              </a:lnSpc>
              <a:spcBef>
                <a:spcPct val="0"/>
              </a:spcBef>
              <a:spcAft>
                <a:spcPct val="0"/>
              </a:spcAft>
            </a:pP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　ために所得</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を算定する</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に当たって、総所得</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金額等合計</a:t>
            </a:r>
            <a:r>
              <a:rPr lang="ja-JP" altLang="en-US" sz="1200" kern="100" dirty="0" smtClean="0">
                <a:latin typeface="メイリオ" panose="020B0604030504040204" pitchFamily="50" charset="-128"/>
                <a:ea typeface="メイリオ" panose="020B0604030504040204" pitchFamily="50" charset="-128"/>
                <a:cs typeface="メイリオ" panose="020B0604030504040204" pitchFamily="50" charset="-128"/>
              </a:rPr>
              <a:t>額から控除します。</a:t>
            </a:r>
            <a:endParaRPr lang="en-US"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角丸四角形 35"/>
          <p:cNvSpPr/>
          <p:nvPr/>
        </p:nvSpPr>
        <p:spPr>
          <a:xfrm>
            <a:off x="468000" y="6336000"/>
            <a:ext cx="6441994" cy="1404000"/>
          </a:xfrm>
          <a:prstGeom prst="roundRect">
            <a:avLst/>
          </a:prstGeom>
          <a:noFill/>
          <a:ln w="28575" cap="rnd">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AutoShape 2"/>
          <p:cNvSpPr>
            <a:spLocks noChangeArrowheads="1"/>
          </p:cNvSpPr>
          <p:nvPr/>
        </p:nvSpPr>
        <p:spPr bwMode="auto">
          <a:xfrm>
            <a:off x="648122" y="6480000"/>
            <a:ext cx="972000" cy="1145682"/>
          </a:xfrm>
          <a:prstGeom prst="roundRect">
            <a:avLst>
              <a:gd name="adj" fmla="val 16667"/>
            </a:avLst>
          </a:prstGeom>
          <a:solidFill>
            <a:srgbClr val="0070C0"/>
          </a:solidFill>
          <a:ln w="25400">
            <a:noFill/>
            <a:round/>
            <a:headEnd/>
            <a:tailEnd/>
          </a:ln>
        </p:spPr>
        <p:txBody>
          <a:bodyPr vert="horz" wrap="square" lIns="0" tIns="54000" rIns="0" bIns="0" numCol="1" anchor="ctr" anchorCtr="0" compatLnSpc="1">
            <a:prstTxWarp prst="textNoShape">
              <a:avLst/>
            </a:prstTxWarp>
          </a:bodyPr>
          <a:lstStyle/>
          <a:p>
            <a:pPr algn="ctr" fontAlgn="base">
              <a:spcBef>
                <a:spcPct val="0"/>
              </a:spcBef>
              <a:spcAft>
                <a:spcPct val="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具体的な</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fontAlgn="base">
              <a:spcBef>
                <a:spcPct val="0"/>
              </a:spcBef>
              <a:spcAft>
                <a:spcPct val="0"/>
              </a:spcAft>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控除額</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Rectangle 5"/>
          <p:cNvSpPr>
            <a:spLocks noChangeArrowheads="1"/>
          </p:cNvSpPr>
          <p:nvPr/>
        </p:nvSpPr>
        <p:spPr bwMode="auto">
          <a:xfrm>
            <a:off x="144000" y="8100000"/>
            <a:ext cx="6984842" cy="968855"/>
          </a:xfrm>
          <a:prstGeom prst="rect">
            <a:avLst/>
          </a:prstGeom>
          <a:noFill/>
          <a:ln w="9525">
            <a:noFill/>
            <a:miter lim="800000"/>
            <a:headEnd/>
            <a:tailEnd/>
          </a:ln>
          <a:effectLst/>
        </p:spPr>
        <p:txBody>
          <a:bodyPr vert="horz" wrap="square" lIns="100191" tIns="0" rIns="100191" bIns="0" numCol="1" anchor="t" anchorCtr="0" compatLnSpc="1">
            <a:prstTxWarp prst="textNoShape">
              <a:avLst/>
            </a:prstTxWarp>
            <a:noAutofit/>
          </a:bodyPr>
          <a:lstStyle/>
          <a:p>
            <a:pPr marL="177800" indent="-177800" fontAlgn="base">
              <a:lnSpc>
                <a:spcPct val="110000"/>
              </a:lnSpc>
              <a:spcBef>
                <a:spcPts val="40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上記１及び２の②については、所得証明書類により確認します。</a:t>
            </a:r>
            <a:endPar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base">
              <a:lnSpc>
                <a:spcPct val="110000"/>
              </a:lnSpc>
              <a:spcBef>
                <a:spcPts val="40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上記２の①については、扶養義務者の戸籍等の追加書類の提出が必要な場合がありますので、適用を希望される場合は、必要書類や適用要件について、窓口等へお問い合わせください。</a:t>
            </a:r>
            <a:endPar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7800" indent="-177800" fontAlgn="base">
              <a:lnSpc>
                <a:spcPct val="110000"/>
              </a:lnSpc>
              <a:spcBef>
                <a:spcPts val="40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前年所得について、前々年所得から変動がない（もしくは増額となった）場合でも</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、上記</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１及び２の①が適用されることにより</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８月分</a:t>
            </a: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月支払分</a:t>
            </a: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から支給額が増額となる可能性があります。</a:t>
            </a:r>
            <a:endPar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Rectangle 5"/>
          <p:cNvSpPr>
            <a:spLocks noChangeArrowheads="1"/>
          </p:cNvSpPr>
          <p:nvPr/>
        </p:nvSpPr>
        <p:spPr bwMode="auto">
          <a:xfrm>
            <a:off x="1692040" y="6444000"/>
            <a:ext cx="5508810" cy="1248335"/>
          </a:xfrm>
          <a:prstGeom prst="rect">
            <a:avLst/>
          </a:prstGeom>
          <a:noFill/>
          <a:ln w="9525">
            <a:noFill/>
            <a:miter lim="800000"/>
            <a:headEnd/>
            <a:tailEnd/>
          </a:ln>
          <a:effectLst/>
        </p:spPr>
        <p:txBody>
          <a:bodyPr vert="horz" wrap="square" lIns="100191" tIns="0" rIns="100191" bIns="0" numCol="1" anchor="t" anchorCtr="0" compatLnSpc="1">
            <a:prstTxWarp prst="textNoShape">
              <a:avLst/>
            </a:prstTxWarp>
            <a:noAutofit/>
          </a:bodyPr>
          <a:lstStyle/>
          <a:p>
            <a:pPr fontAlgn="base">
              <a:lnSpc>
                <a:spcPct val="110000"/>
              </a:lnSpc>
              <a:spcBef>
                <a:spcPct val="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　収用交換</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などのために土地等を譲渡した場合の</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万円</a:t>
            </a:r>
          </a:p>
          <a:p>
            <a:pPr fontAlgn="base">
              <a:lnSpc>
                <a:spcPct val="110000"/>
              </a:lnSpc>
              <a:spcBef>
                <a:spcPct val="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　特定</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土地区画整理事業などのために土地等を譲渡した場合の</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2,000</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万円</a:t>
            </a:r>
          </a:p>
          <a:p>
            <a:pPr fontAlgn="base">
              <a:lnSpc>
                <a:spcPct val="110000"/>
              </a:lnSpc>
              <a:spcBef>
                <a:spcPct val="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　特定</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住宅地造成事業などのために土地等を譲渡した場合の</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1,500</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万円</a:t>
            </a:r>
          </a:p>
          <a:p>
            <a:pPr fontAlgn="base">
              <a:lnSpc>
                <a:spcPct val="110000"/>
              </a:lnSpc>
              <a:spcBef>
                <a:spcPct val="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ⅳ</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　農地</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保有の合理化などのために農地等を売却した場合の</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800</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万円</a:t>
            </a:r>
          </a:p>
          <a:p>
            <a:pPr fontAlgn="base">
              <a:lnSpc>
                <a:spcPct val="110000"/>
              </a:lnSpc>
              <a:spcBef>
                <a:spcPct val="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ⅴ</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　マイホーム</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（居住用財産）を譲渡した場合の</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3,000</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万円</a:t>
            </a:r>
          </a:p>
          <a:p>
            <a:pPr fontAlgn="base">
              <a:lnSpc>
                <a:spcPct val="110000"/>
              </a:lnSpc>
              <a:spcBef>
                <a:spcPct val="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ⅵ</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　特定</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の土地を譲渡した場合の</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1,000</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万円</a:t>
            </a:r>
          </a:p>
          <a:p>
            <a:pPr fontAlgn="base">
              <a:lnSpc>
                <a:spcPct val="110000"/>
              </a:lnSpc>
              <a:spcBef>
                <a:spcPct val="0"/>
              </a:spcBef>
              <a:spcAft>
                <a:spcPct val="0"/>
              </a:spcAft>
            </a:pP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ⅶ</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　上記の</a:t>
            </a: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kern="100" dirty="0" smtClean="0">
                <a:latin typeface="メイリオ" panose="020B0604030504040204" pitchFamily="50" charset="-128"/>
                <a:ea typeface="メイリオ" panose="020B0604030504040204" pitchFamily="50" charset="-128"/>
                <a:cs typeface="メイリオ" panose="020B0604030504040204" pitchFamily="50" charset="-128"/>
              </a:rPr>
              <a:t>ⅵ</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のうち</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２つ以上の適用を受ける場合の最高限度額</a:t>
            </a:r>
            <a:r>
              <a:rPr lang="en-US" altLang="ja-JP" sz="1050" kern="100" dirty="0">
                <a:latin typeface="メイリオ" panose="020B0604030504040204" pitchFamily="50" charset="-128"/>
                <a:ea typeface="メイリオ" panose="020B0604030504040204" pitchFamily="50" charset="-128"/>
                <a:cs typeface="メイリオ" panose="020B0604030504040204" pitchFamily="50" charset="-128"/>
              </a:rPr>
              <a:t>5,000</a:t>
            </a:r>
            <a:r>
              <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rPr>
              <a:t>万</a:t>
            </a:r>
            <a:r>
              <a:rPr lang="ja-JP" altLang="en-US" sz="1050" kern="1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ja-JP" altLang="en-US" sz="1050" kern="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9" name="表 48"/>
          <p:cNvGraphicFramePr>
            <a:graphicFrameLocks noGrp="1"/>
          </p:cNvGraphicFramePr>
          <p:nvPr>
            <p:extLst>
              <p:ext uri="{D42A27DB-BD31-4B8C-83A1-F6EECF244321}">
                <p14:modId xmlns:p14="http://schemas.microsoft.com/office/powerpoint/2010/main" val="3452558534"/>
              </p:ext>
            </p:extLst>
          </p:nvPr>
        </p:nvGraphicFramePr>
        <p:xfrm>
          <a:off x="2736354" y="2196000"/>
          <a:ext cx="4280394" cy="1973904"/>
        </p:xfrm>
        <a:graphic>
          <a:graphicData uri="http://schemas.openxmlformats.org/drawingml/2006/table">
            <a:tbl>
              <a:tblPr firstRow="1" bandRow="1">
                <a:tableStyleId>{5940675A-B579-460E-94D1-54222C63F5DA}</a:tableStyleId>
              </a:tblPr>
              <a:tblGrid>
                <a:gridCol w="576064">
                  <a:extLst>
                    <a:ext uri="{9D8B030D-6E8A-4147-A177-3AD203B41FA5}">
                      <a16:colId xmlns:a16="http://schemas.microsoft.com/office/drawing/2014/main" val="20000"/>
                    </a:ext>
                  </a:extLst>
                </a:gridCol>
                <a:gridCol w="1007626">
                  <a:extLst>
                    <a:ext uri="{9D8B030D-6E8A-4147-A177-3AD203B41FA5}">
                      <a16:colId xmlns:a16="http://schemas.microsoft.com/office/drawing/2014/main" val="20001"/>
                    </a:ext>
                  </a:extLst>
                </a:gridCol>
                <a:gridCol w="911918">
                  <a:extLst>
                    <a:ext uri="{9D8B030D-6E8A-4147-A177-3AD203B41FA5}">
                      <a16:colId xmlns:a16="http://schemas.microsoft.com/office/drawing/2014/main" val="20002"/>
                    </a:ext>
                  </a:extLst>
                </a:gridCol>
                <a:gridCol w="837899">
                  <a:extLst>
                    <a:ext uri="{9D8B030D-6E8A-4147-A177-3AD203B41FA5}">
                      <a16:colId xmlns:a16="http://schemas.microsoft.com/office/drawing/2014/main" val="20003"/>
                    </a:ext>
                  </a:extLst>
                </a:gridCol>
                <a:gridCol w="946887">
                  <a:extLst>
                    <a:ext uri="{9D8B030D-6E8A-4147-A177-3AD203B41FA5}">
                      <a16:colId xmlns:a16="http://schemas.microsoft.com/office/drawing/2014/main" val="20004"/>
                    </a:ext>
                  </a:extLst>
                </a:gridCol>
              </a:tblGrid>
              <a:tr h="232224">
                <a:tc rowSpan="2">
                  <a:txBody>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扶養する児童等の数</a:t>
                      </a:r>
                    </a:p>
                  </a:txBody>
                  <a:tcPr marL="0" marR="0" marT="36000" marB="0" anchor="ctr"/>
                </a:tc>
                <a:tc gridSpan="4">
                  <a:txBody>
                    <a:bodyPr/>
                    <a:lstStyle/>
                    <a:p>
                      <a:pPr marL="0" marR="0" lvl="0" indent="0" algn="ctr" defTabSz="1001908"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全部支給となる所得制限限度額（受給資格者本人の前年所得）</a:t>
                      </a:r>
                      <a:endPar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solidFill>
                      <a:schemeClr val="accent2">
                        <a:lumMod val="20000"/>
                        <a:lumOff val="80000"/>
                      </a:schemeClr>
                    </a:solidFill>
                  </a:tcPr>
                </a:tc>
                <a:tc hMerge="1">
                  <a:txBody>
                    <a:bodyPr/>
                    <a:lstStyle/>
                    <a:p>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hMerge="1">
                  <a:txBody>
                    <a:bodyPr/>
                    <a:lstStyle/>
                    <a:p>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hMerge="1">
                  <a:txBody>
                    <a:bodyPr/>
                    <a:lstStyle/>
                    <a:p>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extLst>
                  <a:ext uri="{0D108BD9-81ED-4DB2-BD59-A6C34878D82A}">
                    <a16:rowId xmlns:a16="http://schemas.microsoft.com/office/drawing/2014/main" val="10000"/>
                  </a:ext>
                </a:extLst>
              </a:tr>
              <a:tr h="464448">
                <a:tc vMerge="1">
                  <a:txBody>
                    <a:bodyPr/>
                    <a:lstStyle/>
                    <a:p>
                      <a:pPr marL="0" marR="0" lvl="0" indent="0" algn="ctr" defTabSz="1001908"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tc>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収入ベース</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lnR w="38100" cap="flat" cmpd="sng" algn="ctr">
                      <a:solidFill>
                        <a:srgbClr val="FF66FF"/>
                      </a:solidFill>
                      <a:prstDash val="solid"/>
                      <a:round/>
                      <a:headEnd type="none" w="med" len="med"/>
                      <a:tailEnd type="none" w="med" len="med"/>
                    </a:lnR>
                  </a:tcPr>
                </a:tc>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収入ベース</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(H30.8</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lnT w="38100" cap="flat" cmpd="sng" algn="ctr">
                      <a:solidFill>
                        <a:srgbClr val="FF66FF"/>
                      </a:solidFill>
                      <a:prstDash val="solid"/>
                      <a:round/>
                      <a:headEnd type="none" w="med" len="med"/>
                      <a:tailEnd type="none" w="med" len="med"/>
                    </a:lnT>
                    <a:solidFill>
                      <a:srgbClr val="F8E8E8"/>
                    </a:solidFill>
                  </a:tcPr>
                </a:tc>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所得ベース</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これまで</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tcPr>
                </a:tc>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所得ベース</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(H30.8</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lnT w="38100" cap="flat" cmpd="sng" algn="ctr">
                      <a:solidFill>
                        <a:srgbClr val="FF66FF"/>
                      </a:solidFill>
                      <a:prstDash val="solid"/>
                      <a:round/>
                      <a:headEnd type="none" w="med" len="med"/>
                      <a:tailEnd type="none" w="med" len="med"/>
                    </a:lnT>
                    <a:solidFill>
                      <a:srgbClr val="F8E8E8"/>
                    </a:solidFill>
                  </a:tcPr>
                </a:tc>
                <a:extLst>
                  <a:ext uri="{0D108BD9-81ED-4DB2-BD59-A6C34878D82A}">
                    <a16:rowId xmlns:a16="http://schemas.microsoft.com/office/drawing/2014/main" val="10002"/>
                  </a:ext>
                </a:extLst>
              </a:tr>
              <a:tr h="212872">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０</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920,000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1,220,000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490,000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extLst>
                  <a:ext uri="{0D108BD9-81ED-4DB2-BD59-A6C34878D82A}">
                    <a16:rowId xmlns:a16="http://schemas.microsoft.com/office/drawing/2014/main" val="10003"/>
                  </a:ext>
                </a:extLst>
              </a:tr>
              <a:tr h="212872">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１人</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1,300,000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1,600,000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570,000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870,000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extLst>
                  <a:ext uri="{0D108BD9-81ED-4DB2-BD59-A6C34878D82A}">
                    <a16:rowId xmlns:a16="http://schemas.microsoft.com/office/drawing/2014/main" val="10004"/>
                  </a:ext>
                </a:extLst>
              </a:tr>
              <a:tr h="212872">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２人</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1,717,000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2,157,000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950,000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1,250,000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extLst>
                  <a:ext uri="{0D108BD9-81ED-4DB2-BD59-A6C34878D82A}">
                    <a16:rowId xmlns:a16="http://schemas.microsoft.com/office/drawing/2014/main" val="10005"/>
                  </a:ext>
                </a:extLst>
              </a:tr>
              <a:tr h="212872">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３人</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2,271,000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2,700,000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1,330,000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1,630,000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extLst>
                  <a:ext uri="{0D108BD9-81ED-4DB2-BD59-A6C34878D82A}">
                    <a16:rowId xmlns:a16="http://schemas.microsoft.com/office/drawing/2014/main" val="10006"/>
                  </a:ext>
                </a:extLst>
              </a:tr>
              <a:tr h="212872">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４人</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2,814,000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3,243,000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1,710,000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2,010,000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solidFill>
                      <a:srgbClr val="F8E8E8"/>
                    </a:solidFill>
                  </a:tcPr>
                </a:tc>
                <a:extLst>
                  <a:ext uri="{0D108BD9-81ED-4DB2-BD59-A6C34878D82A}">
                    <a16:rowId xmlns:a16="http://schemas.microsoft.com/office/drawing/2014/main" val="10007"/>
                  </a:ext>
                </a:extLst>
              </a:tr>
              <a:tr h="212872">
                <a:tc>
                  <a:txBody>
                    <a:bodyP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５人</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36000" marB="0" anchor="ct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3,357,000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3,763,000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lnB w="38100" cap="flat" cmpd="sng" algn="ctr">
                      <a:solidFill>
                        <a:srgbClr val="FF66FF"/>
                      </a:solidFill>
                      <a:prstDash val="solid"/>
                      <a:round/>
                      <a:headEnd type="none" w="med" len="med"/>
                      <a:tailEnd type="none" w="med" len="med"/>
                    </a:lnB>
                    <a:solidFill>
                      <a:srgbClr val="F8E8E8"/>
                    </a:solidFill>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2,090,000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tcPr>
                </a:tc>
                <a:tc>
                  <a:txBody>
                    <a:bodyPr/>
                    <a:lstStyle/>
                    <a:p>
                      <a:pPr algn="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2,390,000</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0" marR="108000" marT="36000" marB="0" anchor="ctr">
                    <a:lnL w="38100" cap="flat" cmpd="sng" algn="ctr">
                      <a:solidFill>
                        <a:srgbClr val="FF66FF"/>
                      </a:solidFill>
                      <a:prstDash val="solid"/>
                      <a:round/>
                      <a:headEnd type="none" w="med" len="med"/>
                      <a:tailEnd type="none" w="med" len="med"/>
                    </a:lnL>
                    <a:lnR w="38100" cap="flat" cmpd="sng" algn="ctr">
                      <a:solidFill>
                        <a:srgbClr val="FF66FF"/>
                      </a:solidFill>
                      <a:prstDash val="solid"/>
                      <a:round/>
                      <a:headEnd type="none" w="med" len="med"/>
                      <a:tailEnd type="none" w="med" len="med"/>
                    </a:lnR>
                    <a:lnB w="38100" cap="flat" cmpd="sng" algn="ctr">
                      <a:solidFill>
                        <a:srgbClr val="FF66FF"/>
                      </a:solidFill>
                      <a:prstDash val="solid"/>
                      <a:round/>
                      <a:headEnd type="none" w="med" len="med"/>
                      <a:tailEnd type="none" w="med" len="med"/>
                    </a:lnB>
                    <a:solidFill>
                      <a:srgbClr val="F8E8E8"/>
                    </a:solidFill>
                  </a:tcPr>
                </a:tc>
                <a:extLst>
                  <a:ext uri="{0D108BD9-81ED-4DB2-BD59-A6C34878D82A}">
                    <a16:rowId xmlns:a16="http://schemas.microsoft.com/office/drawing/2014/main" val="10008"/>
                  </a:ext>
                </a:extLst>
              </a:tr>
            </a:tbl>
          </a:graphicData>
        </a:graphic>
      </p:graphicFrame>
      <p:sp>
        <p:nvSpPr>
          <p:cNvPr id="50" name="右矢印 49"/>
          <p:cNvSpPr/>
          <p:nvPr/>
        </p:nvSpPr>
        <p:spPr>
          <a:xfrm>
            <a:off x="4265992" y="3168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右矢印 50"/>
          <p:cNvSpPr/>
          <p:nvPr/>
        </p:nvSpPr>
        <p:spPr>
          <a:xfrm>
            <a:off x="4265992" y="3384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右矢印 51"/>
          <p:cNvSpPr/>
          <p:nvPr/>
        </p:nvSpPr>
        <p:spPr>
          <a:xfrm>
            <a:off x="4265992" y="3600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右矢印 52"/>
          <p:cNvSpPr/>
          <p:nvPr/>
        </p:nvSpPr>
        <p:spPr>
          <a:xfrm>
            <a:off x="4265992" y="3816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右矢印 53"/>
          <p:cNvSpPr/>
          <p:nvPr/>
        </p:nvSpPr>
        <p:spPr>
          <a:xfrm>
            <a:off x="4265992" y="4032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a:off x="4265992" y="2952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a:off x="6022632" y="2952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右矢印 56"/>
          <p:cNvSpPr/>
          <p:nvPr/>
        </p:nvSpPr>
        <p:spPr>
          <a:xfrm>
            <a:off x="6022632" y="3168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6022632" y="3384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右矢印 58"/>
          <p:cNvSpPr/>
          <p:nvPr/>
        </p:nvSpPr>
        <p:spPr>
          <a:xfrm>
            <a:off x="6022632" y="3600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右矢印 59"/>
          <p:cNvSpPr/>
          <p:nvPr/>
        </p:nvSpPr>
        <p:spPr>
          <a:xfrm>
            <a:off x="6022632" y="3816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右矢印 60"/>
          <p:cNvSpPr/>
          <p:nvPr/>
        </p:nvSpPr>
        <p:spPr>
          <a:xfrm>
            <a:off x="6022632" y="4032000"/>
            <a:ext cx="144000" cy="72008"/>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179734" y="8028000"/>
            <a:ext cx="6837014"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6729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CC33"/>
        </a:solidFill>
        <a:ln w="28575">
          <a:noFill/>
          <a:round/>
          <a:headEnd/>
          <a:tailEnd/>
        </a:ln>
      </a:spPr>
      <a:bodyPr vert="horz" wrap="square" lIns="144000" tIns="108000" rIns="36000" bIns="0" numCol="1" anchor="ctr" anchorCtr="0" compatLnSpc="1">
        <a:prstTxWarp prst="textNoShape">
          <a:avLst/>
        </a:prstTxWarp>
      </a:bodyPr>
      <a:lstStyle>
        <a:defPPr algn="ctr" fontAlgn="base">
          <a:spcBef>
            <a:spcPct val="0"/>
          </a:spcBef>
          <a:spcAft>
            <a:spcPct val="0"/>
          </a:spcAft>
          <a:defRPr sz="3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203CFD8C950C8C408A5F2BA690A7B904" ma:contentTypeVersion="11" ma:contentTypeDescription="" ma:contentTypeScope="" ma:versionID="0a81e5e294a98a0c29b6227a58d6a4d7">
  <xsd:schema xmlns:xsd="http://www.w3.org/2001/XMLSchema" xmlns:p="http://schemas.microsoft.com/office/2006/metadata/properties" xmlns:ns2="8B97BE19-CDDD-400E-817A-CFDD13F7EC12" xmlns:ns3="96644011-fdb5-4a67-a809-8d06bf36c1e2" targetNamespace="http://schemas.microsoft.com/office/2006/metadata/properties" ma:root="true" ma:fieldsID="f88e75879075e565e15826244df90c3c" ns2:_="" ns3:_="">
    <xsd:import namespace="8B97BE19-CDDD-400E-817A-CFDD13F7EC12"/>
    <xsd:import namespace="96644011-fdb5-4a67-a809-8d06bf36c1e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96644011-fdb5-4a67-a809-8d06bf36c1e2"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AAAA870-562D-470A-97F4-8107A804010E}">
  <ds:schemaRefs>
    <ds:schemaRef ds:uri="http://schemas.microsoft.com/sharepoint/v3/contenttype/forms"/>
  </ds:schemaRefs>
</ds:datastoreItem>
</file>

<file path=customXml/itemProps2.xml><?xml version="1.0" encoding="utf-8"?>
<ds:datastoreItem xmlns:ds="http://schemas.openxmlformats.org/officeDocument/2006/customXml" ds:itemID="{4833A170-6833-487D-B9B3-4FE18FFEF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96644011-fdb5-4a67-a809-8d06bf36c1e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C2E0F558-D430-4C2E-ABC2-736BBDE3EE47}">
  <ds:schemaRefs>
    <ds:schemaRef ds:uri="http://purl.org/dc/dcmitype/"/>
    <ds:schemaRef ds:uri="8B97BE19-CDDD-400E-817A-CFDD13F7EC12"/>
    <ds:schemaRef ds:uri="http://schemas.microsoft.com/office/2006/documentManagement/types"/>
    <ds:schemaRef ds:uri="http://purl.org/dc/terms/"/>
    <ds:schemaRef ds:uri="http://www.w3.org/XML/1998/namespace"/>
    <ds:schemaRef ds:uri="http://schemas.openxmlformats.org/package/2006/metadata/core-properties"/>
    <ds:schemaRef ds:uri="96644011-fdb5-4a67-a809-8d06bf36c1e2"/>
    <ds:schemaRef ds:uri="http://schemas.microsoft.com/office/2006/metadata/properties"/>
    <ds:schemaRef ds:uri="http://purl.org/dc/elements/1.1/"/>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0x0101002DA299AC048A4B8EA9C1D19079C1A32200203CFD8C950C8C408A5F2BA690A7B904</vt:lpwstr>
  </property>
</Properties>
</file>