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&#65279;<?xml version="1.0" encoding="utf-8" standalone="yes"?>
<Relationships xmlns="http://schemas.openxmlformats.org/package/2006/relationships">
  <Relationship Id="rId2" Type="http://schemas.openxmlformats.org/package/2006/relationships/metadata/thumbnail" Target="docProps/thumbnail.jpeg" />
  <Relationship Id="rId1" Type="http://schemas.openxmlformats.org/officeDocument/2006/relationships/officeDocument" Target="ppt/presentation.xml" />
  <Relationship Id="rId5" Type="http://schemas.openxmlformats.org/officeDocument/2006/relationships/custom-properties" Target="docProps/custom.xml" />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61" r:id="rId5"/>
  </p:sldIdLst>
  <p:sldSz cx="7200900" cy="10333038"/>
  <p:notesSz cx="6807200" cy="9939338"/>
  <p:defaultTextStyle>
    <a:defPPr>
      <a:defRPr lang="ja-JP"/>
    </a:defPPr>
    <a:lvl1pPr marL="0" algn="l" defTabSz="1001908" rtl="0" eaLnBrk="1" latinLnBrk="0" hangingPunct="1">
      <a:defRPr kumimoji="1" sz="2000" kern="1200">
        <a:solidFill>
          <a:schemeClr val="tx1"/>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55">
          <p15:clr>
            <a:srgbClr val="A4A3A4"/>
          </p15:clr>
        </p15:guide>
        <p15:guide id="2" pos="4400">
          <p15:clr>
            <a:srgbClr val="A4A3A4"/>
          </p15:clr>
        </p15:guide>
        <p15:guide id="3" pos="13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FF"/>
    <a:srgbClr val="0070C0"/>
    <a:srgbClr val="008000"/>
    <a:srgbClr val="99FFCC"/>
    <a:srgbClr val="CCFF99"/>
    <a:srgbClr val="47D147"/>
    <a:srgbClr val="CCFFCC"/>
    <a:srgbClr val="CCFFFF"/>
    <a:srgbClr val="FF3399"/>
    <a:srgbClr val="F8E8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325" autoAdjust="0"/>
    <p:restoredTop sz="96067" autoAdjust="0"/>
  </p:normalViewPr>
  <p:slideViewPr>
    <p:cSldViewPr>
      <p:cViewPr>
        <p:scale>
          <a:sx n="125" d="100"/>
          <a:sy n="125" d="100"/>
        </p:scale>
        <p:origin x="1692" y="-336"/>
      </p:cViewPr>
      <p:guideLst>
        <p:guide orient="horz" pos="3255"/>
        <p:guide pos="4400"/>
        <p:guide pos="136"/>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&#65279;<?xml version="1.0" encoding="utf-8" standalone="yes"?>
<Relationships xmlns="http://schemas.openxmlformats.org/package/2006/relationships">
  <Relationship Id="rId8" Type="http://schemas.openxmlformats.org/officeDocument/2006/relationships/viewProps" Target="viewProps.xml" />
  <Relationship Id="rId3" Type="http://schemas.openxmlformats.org/officeDocument/2006/relationships/customXml" Target="../customXml/item3.xml" />
  <Relationship Id="rId7" Type="http://schemas.openxmlformats.org/officeDocument/2006/relationships/presProps" Target="presProps.xml" />
  <Relationship Id="rId2" Type="http://schemas.openxmlformats.org/officeDocument/2006/relationships/customXml" Target="../customXml/item2.xml" />
  <Relationship Id="rId1" Type="http://schemas.openxmlformats.org/officeDocument/2006/relationships/customXml" Target="../customXml/item1.xml" />
  <Relationship Id="rId6" Type="http://schemas.openxmlformats.org/officeDocument/2006/relationships/notesMaster" Target="notesMasters/notesMaster1.xml" />
  <Relationship Id="rId5" Type="http://schemas.openxmlformats.org/officeDocument/2006/relationships/slide" Target="slides/slide1.xml" />
  <Relationship Id="rId10" Type="http://schemas.openxmlformats.org/officeDocument/2006/relationships/tableStyles" Target="tableStyles.xml" />
  <Relationship Id="rId4" Type="http://schemas.openxmlformats.org/officeDocument/2006/relationships/slideMaster" Target="slideMasters/slideMaster1.xml" />
  <Relationship Id="rId9" Type="http://schemas.openxmlformats.org/officeDocument/2006/relationships/theme" Target="theme/theme1.xml" />
</Relationships>
</file>

<file path=ppt/notesMasters/_rels/notesMaster1.xml.rels>&#65279;<?xml version="1.0" encoding="utf-8" standalone="yes"?>
<Relationships xmlns="http://schemas.openxmlformats.org/package/2006/relationships">
  <Relationship Id="rId1" Type="http://schemas.openxmlformats.org/officeDocument/2006/relationships/theme" Target="../theme/theme2.xml" />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3AC40795-6967-4EF3-A722-FF9414F29A16}" type="datetimeFigureOut">
              <a:rPr kumimoji="1" lang="ja-JP" altLang="en-US" smtClean="0"/>
              <a:t>2018/8/1</a:t>
            </a:fld>
            <a:endParaRPr kumimoji="1" lang="ja-JP" altLang="en-US"/>
          </a:p>
        </p:txBody>
      </p:sp>
      <p:sp>
        <p:nvSpPr>
          <p:cNvPr id="4" name="スライド イメージ プレースホルダー 3"/>
          <p:cNvSpPr>
            <a:spLocks noGrp="1" noRot="1" noChangeAspect="1"/>
          </p:cNvSpPr>
          <p:nvPr>
            <p:ph type="sldImg" idx="2"/>
          </p:nvPr>
        </p:nvSpPr>
        <p:spPr>
          <a:xfrm>
            <a:off x="2105025" y="746125"/>
            <a:ext cx="259715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25393CC3-1521-481F-B87E-00323AAEDF3A}" type="slidenum">
              <a:rPr kumimoji="1" lang="ja-JP" altLang="en-US" smtClean="0"/>
              <a:t>‹#›</a:t>
            </a:fld>
            <a:endParaRPr kumimoji="1" lang="ja-JP" altLang="en-US"/>
          </a:p>
        </p:txBody>
      </p:sp>
    </p:spTree>
    <p:extLst>
      <p:ext uri="{BB962C8B-B14F-4D97-AF65-F5344CB8AC3E}">
        <p14:creationId xmlns:p14="http://schemas.microsoft.com/office/powerpoint/2010/main" val="313982813"/>
      </p:ext>
    </p:extLst>
  </p:cSld>
  <p:clrMap bg1="lt1" tx1="dk1" bg2="lt2" tx2="dk2" accent1="accent1" accent2="accent2" accent3="accent3" accent4="accent4" accent5="accent5" accent6="accent6" hlink="hlink" folHlink="folHlink"/>
  <p:notesStyle>
    <a:lvl1pPr marL="0" algn="l" defTabSz="1001908" rtl="0" eaLnBrk="1" latinLnBrk="0" hangingPunct="1">
      <a:defRPr kumimoji="1" sz="1300" kern="1200">
        <a:solidFill>
          <a:schemeClr val="tx1"/>
        </a:solidFill>
        <a:latin typeface="+mn-lt"/>
        <a:ea typeface="+mn-ea"/>
        <a:cs typeface="+mn-cs"/>
      </a:defRPr>
    </a:lvl1pPr>
    <a:lvl2pPr marL="500954" algn="l" defTabSz="1001908" rtl="0" eaLnBrk="1" latinLnBrk="0" hangingPunct="1">
      <a:defRPr kumimoji="1" sz="1300" kern="1200">
        <a:solidFill>
          <a:schemeClr val="tx1"/>
        </a:solidFill>
        <a:latin typeface="+mn-lt"/>
        <a:ea typeface="+mn-ea"/>
        <a:cs typeface="+mn-cs"/>
      </a:defRPr>
    </a:lvl2pPr>
    <a:lvl3pPr marL="1001908" algn="l" defTabSz="1001908" rtl="0" eaLnBrk="1" latinLnBrk="0" hangingPunct="1">
      <a:defRPr kumimoji="1" sz="1300" kern="1200">
        <a:solidFill>
          <a:schemeClr val="tx1"/>
        </a:solidFill>
        <a:latin typeface="+mn-lt"/>
        <a:ea typeface="+mn-ea"/>
        <a:cs typeface="+mn-cs"/>
      </a:defRPr>
    </a:lvl3pPr>
    <a:lvl4pPr marL="1502862" algn="l" defTabSz="1001908" rtl="0" eaLnBrk="1" latinLnBrk="0" hangingPunct="1">
      <a:defRPr kumimoji="1" sz="1300" kern="1200">
        <a:solidFill>
          <a:schemeClr val="tx1"/>
        </a:solidFill>
        <a:latin typeface="+mn-lt"/>
        <a:ea typeface="+mn-ea"/>
        <a:cs typeface="+mn-cs"/>
      </a:defRPr>
    </a:lvl4pPr>
    <a:lvl5pPr marL="2003816" algn="l" defTabSz="1001908" rtl="0" eaLnBrk="1" latinLnBrk="0" hangingPunct="1">
      <a:defRPr kumimoji="1" sz="1300" kern="1200">
        <a:solidFill>
          <a:schemeClr val="tx1"/>
        </a:solidFill>
        <a:latin typeface="+mn-lt"/>
        <a:ea typeface="+mn-ea"/>
        <a:cs typeface="+mn-cs"/>
      </a:defRPr>
    </a:lvl5pPr>
    <a:lvl6pPr marL="2504770" algn="l" defTabSz="1001908" rtl="0" eaLnBrk="1" latinLnBrk="0" hangingPunct="1">
      <a:defRPr kumimoji="1" sz="1300" kern="1200">
        <a:solidFill>
          <a:schemeClr val="tx1"/>
        </a:solidFill>
        <a:latin typeface="+mn-lt"/>
        <a:ea typeface="+mn-ea"/>
        <a:cs typeface="+mn-cs"/>
      </a:defRPr>
    </a:lvl6pPr>
    <a:lvl7pPr marL="3005724" algn="l" defTabSz="1001908" rtl="0" eaLnBrk="1" latinLnBrk="0" hangingPunct="1">
      <a:defRPr kumimoji="1" sz="1300" kern="1200">
        <a:solidFill>
          <a:schemeClr val="tx1"/>
        </a:solidFill>
        <a:latin typeface="+mn-lt"/>
        <a:ea typeface="+mn-ea"/>
        <a:cs typeface="+mn-cs"/>
      </a:defRPr>
    </a:lvl7pPr>
    <a:lvl8pPr marL="3506678" algn="l" defTabSz="1001908" rtl="0" eaLnBrk="1" latinLnBrk="0" hangingPunct="1">
      <a:defRPr kumimoji="1" sz="1300" kern="1200">
        <a:solidFill>
          <a:schemeClr val="tx1"/>
        </a:solidFill>
        <a:latin typeface="+mn-lt"/>
        <a:ea typeface="+mn-ea"/>
        <a:cs typeface="+mn-cs"/>
      </a:defRPr>
    </a:lvl8pPr>
    <a:lvl9pPr marL="4007632" algn="l" defTabSz="1001908" rtl="0" eaLnBrk="1" latinLnBrk="0" hangingPunct="1">
      <a:defRPr kumimoji="1" sz="1300" kern="1200">
        <a:solidFill>
          <a:schemeClr val="tx1"/>
        </a:solidFill>
        <a:latin typeface="+mn-lt"/>
        <a:ea typeface="+mn-ea"/>
        <a:cs typeface="+mn-cs"/>
      </a:defRPr>
    </a:lvl9pPr>
  </p:notesStyle>
</p:notesMaster>
</file>

<file path=ppt/notesSlides/_rels/notesSlide1.xml.rels>&#65279;<?xml version="1.0" encoding="utf-8" standalone="yes"?>
<Relationships xmlns="http://schemas.openxmlformats.org/package/2006/relationships">
  <Relationship Id="rId2" Type="http://schemas.openxmlformats.org/officeDocument/2006/relationships/slide" Target="../slides/slide1.xml" />
  <Relationship Id="rId1" Type="http://schemas.openxmlformats.org/officeDocument/2006/relationships/notesMaster" Target="../notesMasters/notesMaster1.xml" />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05025" y="746125"/>
            <a:ext cx="2597150"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5393CC3-1521-481F-B87E-00323AAEDF3A}" type="slidenum">
              <a:rPr kumimoji="1" lang="ja-JP" altLang="en-US" smtClean="0"/>
              <a:t>1</a:t>
            </a:fld>
            <a:endParaRPr kumimoji="1" lang="ja-JP" altLang="en-US" dirty="0"/>
          </a:p>
        </p:txBody>
      </p:sp>
    </p:spTree>
    <p:extLst>
      <p:ext uri="{BB962C8B-B14F-4D97-AF65-F5344CB8AC3E}">
        <p14:creationId xmlns:p14="http://schemas.microsoft.com/office/powerpoint/2010/main" val="450799461"/>
      </p:ext>
    </p:extLst>
  </p:cSld>
  <p:clrMapOvr>
    <a:masterClrMapping/>
  </p:clrMapOvr>
</p:notes>
</file>

<file path=ppt/slideLayouts/_rels/slideLayout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0.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2.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3.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4.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5.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6.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7.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8.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9.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40068" y="3209941"/>
            <a:ext cx="6120765" cy="221490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080135" y="5855388"/>
            <a:ext cx="5040630" cy="2640665"/>
          </a:xfrm>
        </p:spPr>
        <p:txBody>
          <a:bodyPr/>
          <a:lstStyle>
            <a:lvl1pPr marL="0" indent="0" algn="ctr">
              <a:buNone/>
              <a:defRPr>
                <a:solidFill>
                  <a:schemeClr val="tx1">
                    <a:tint val="75000"/>
                  </a:schemeClr>
                </a:solidFill>
              </a:defRPr>
            </a:lvl1pPr>
            <a:lvl2pPr marL="500954" indent="0" algn="ctr">
              <a:buNone/>
              <a:defRPr>
                <a:solidFill>
                  <a:schemeClr val="tx1">
                    <a:tint val="75000"/>
                  </a:schemeClr>
                </a:solidFill>
              </a:defRPr>
            </a:lvl2pPr>
            <a:lvl3pPr marL="1001908" indent="0" algn="ctr">
              <a:buNone/>
              <a:defRPr>
                <a:solidFill>
                  <a:schemeClr val="tx1">
                    <a:tint val="75000"/>
                  </a:schemeClr>
                </a:solidFill>
              </a:defRPr>
            </a:lvl3pPr>
            <a:lvl4pPr marL="1502862" indent="0" algn="ctr">
              <a:buNone/>
              <a:defRPr>
                <a:solidFill>
                  <a:schemeClr val="tx1">
                    <a:tint val="75000"/>
                  </a:schemeClr>
                </a:solidFill>
              </a:defRPr>
            </a:lvl4pPr>
            <a:lvl5pPr marL="2003816" indent="0" algn="ctr">
              <a:buNone/>
              <a:defRPr>
                <a:solidFill>
                  <a:schemeClr val="tx1">
                    <a:tint val="75000"/>
                  </a:schemeClr>
                </a:solidFill>
              </a:defRPr>
            </a:lvl5pPr>
            <a:lvl6pPr marL="2504770" indent="0" algn="ctr">
              <a:buNone/>
              <a:defRPr>
                <a:solidFill>
                  <a:schemeClr val="tx1">
                    <a:tint val="75000"/>
                  </a:schemeClr>
                </a:solidFill>
              </a:defRPr>
            </a:lvl6pPr>
            <a:lvl7pPr marL="3005724" indent="0" algn="ctr">
              <a:buNone/>
              <a:defRPr>
                <a:solidFill>
                  <a:schemeClr val="tx1">
                    <a:tint val="75000"/>
                  </a:schemeClr>
                </a:solidFill>
              </a:defRPr>
            </a:lvl7pPr>
            <a:lvl8pPr marL="3506678" indent="0" algn="ctr">
              <a:buNone/>
              <a:defRPr>
                <a:solidFill>
                  <a:schemeClr val="tx1">
                    <a:tint val="75000"/>
                  </a:schemeClr>
                </a:solidFill>
              </a:defRPr>
            </a:lvl8pPr>
            <a:lvl9pPr marL="4007632"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3396099F-E18B-4C25-9FFE-A4DDE1FD9680}" type="datetimeFigureOut">
              <a:rPr kumimoji="1" lang="ja-JP" altLang="en-US" smtClean="0"/>
              <a:pPr/>
              <a:t>2018/8/1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3396099F-E18B-4C25-9FFE-A4DDE1FD9680}" type="datetimeFigureOut">
              <a:rPr kumimoji="1" lang="ja-JP" altLang="en-US" smtClean="0"/>
              <a:pPr/>
              <a:t>2018/8/1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220652" y="413802"/>
            <a:ext cx="1620203" cy="8816569"/>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360045" y="413802"/>
            <a:ext cx="4740593" cy="8816569"/>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3396099F-E18B-4C25-9FFE-A4DDE1FD9680}" type="datetimeFigureOut">
              <a:rPr kumimoji="1" lang="ja-JP" altLang="en-US" smtClean="0"/>
              <a:pPr/>
              <a:t>2018/8/1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3396099F-E18B-4C25-9FFE-A4DDE1FD9680}" type="datetimeFigureOut">
              <a:rPr kumimoji="1" lang="ja-JP" altLang="en-US" smtClean="0"/>
              <a:pPr/>
              <a:t>2018/8/1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68822" y="6639934"/>
            <a:ext cx="6120765" cy="2052256"/>
          </a:xfrm>
        </p:spPr>
        <p:txBody>
          <a:bodyPr anchor="t"/>
          <a:lstStyle>
            <a:lvl1pPr algn="l">
              <a:defRPr sz="44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568822" y="4379584"/>
            <a:ext cx="6120765" cy="2260351"/>
          </a:xfrm>
        </p:spPr>
        <p:txBody>
          <a:bodyPr anchor="b"/>
          <a:lstStyle>
            <a:lvl1pPr marL="0" indent="0">
              <a:buNone/>
              <a:defRPr sz="2200">
                <a:solidFill>
                  <a:schemeClr val="tx1">
                    <a:tint val="75000"/>
                  </a:schemeClr>
                </a:solidFill>
              </a:defRPr>
            </a:lvl1pPr>
            <a:lvl2pPr marL="500954" indent="0">
              <a:buNone/>
              <a:defRPr sz="2000">
                <a:solidFill>
                  <a:schemeClr val="tx1">
                    <a:tint val="75000"/>
                  </a:schemeClr>
                </a:solidFill>
              </a:defRPr>
            </a:lvl2pPr>
            <a:lvl3pPr marL="1001908" indent="0">
              <a:buNone/>
              <a:defRPr sz="1800">
                <a:solidFill>
                  <a:schemeClr val="tx1">
                    <a:tint val="75000"/>
                  </a:schemeClr>
                </a:solidFill>
              </a:defRPr>
            </a:lvl3pPr>
            <a:lvl4pPr marL="1502862" indent="0">
              <a:buNone/>
              <a:defRPr sz="1500">
                <a:solidFill>
                  <a:schemeClr val="tx1">
                    <a:tint val="75000"/>
                  </a:schemeClr>
                </a:solidFill>
              </a:defRPr>
            </a:lvl4pPr>
            <a:lvl5pPr marL="2003816" indent="0">
              <a:buNone/>
              <a:defRPr sz="1500">
                <a:solidFill>
                  <a:schemeClr val="tx1">
                    <a:tint val="75000"/>
                  </a:schemeClr>
                </a:solidFill>
              </a:defRPr>
            </a:lvl5pPr>
            <a:lvl6pPr marL="2504770" indent="0">
              <a:buNone/>
              <a:defRPr sz="1500">
                <a:solidFill>
                  <a:schemeClr val="tx1">
                    <a:tint val="75000"/>
                  </a:schemeClr>
                </a:solidFill>
              </a:defRPr>
            </a:lvl6pPr>
            <a:lvl7pPr marL="3005724" indent="0">
              <a:buNone/>
              <a:defRPr sz="1500">
                <a:solidFill>
                  <a:schemeClr val="tx1">
                    <a:tint val="75000"/>
                  </a:schemeClr>
                </a:solidFill>
              </a:defRPr>
            </a:lvl7pPr>
            <a:lvl8pPr marL="3506678" indent="0">
              <a:buNone/>
              <a:defRPr sz="1500">
                <a:solidFill>
                  <a:schemeClr val="tx1">
                    <a:tint val="75000"/>
                  </a:schemeClr>
                </a:solidFill>
              </a:defRPr>
            </a:lvl8pPr>
            <a:lvl9pPr marL="4007632" indent="0">
              <a:buNone/>
              <a:defRPr sz="15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3396099F-E18B-4C25-9FFE-A4DDE1FD9680}" type="datetimeFigureOut">
              <a:rPr kumimoji="1" lang="ja-JP" altLang="en-US" smtClean="0"/>
              <a:pPr/>
              <a:t>2018/8/1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360045" y="2411044"/>
            <a:ext cx="3180398" cy="6819327"/>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3660457" y="2411044"/>
            <a:ext cx="3180398" cy="6819327"/>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3396099F-E18B-4C25-9FFE-A4DDE1FD9680}" type="datetimeFigureOut">
              <a:rPr kumimoji="1" lang="ja-JP" altLang="en-US" smtClean="0"/>
              <a:pPr/>
              <a:t>2018/8/1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60046" y="2312974"/>
            <a:ext cx="3181648" cy="963938"/>
          </a:xfrm>
        </p:spPr>
        <p:txBody>
          <a:bodyPr anchor="b"/>
          <a:lstStyle>
            <a:lvl1pPr marL="0" indent="0">
              <a:buNone/>
              <a:defRPr sz="2600" b="1"/>
            </a:lvl1pPr>
            <a:lvl2pPr marL="500954" indent="0">
              <a:buNone/>
              <a:defRPr sz="2200" b="1"/>
            </a:lvl2pPr>
            <a:lvl3pPr marL="1001908" indent="0">
              <a:buNone/>
              <a:defRPr sz="2000" b="1"/>
            </a:lvl3pPr>
            <a:lvl4pPr marL="1502862" indent="0">
              <a:buNone/>
              <a:defRPr sz="1800" b="1"/>
            </a:lvl4pPr>
            <a:lvl5pPr marL="2003816" indent="0">
              <a:buNone/>
              <a:defRPr sz="1800" b="1"/>
            </a:lvl5pPr>
            <a:lvl6pPr marL="2504770" indent="0">
              <a:buNone/>
              <a:defRPr sz="1800" b="1"/>
            </a:lvl6pPr>
            <a:lvl7pPr marL="3005724" indent="0">
              <a:buNone/>
              <a:defRPr sz="1800" b="1"/>
            </a:lvl7pPr>
            <a:lvl8pPr marL="3506678" indent="0">
              <a:buNone/>
              <a:defRPr sz="1800" b="1"/>
            </a:lvl8pPr>
            <a:lvl9pPr marL="4007632" indent="0">
              <a:buNone/>
              <a:defRPr sz="18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360046" y="3276912"/>
            <a:ext cx="3181648" cy="5953457"/>
          </a:xfrm>
        </p:spPr>
        <p:txBody>
          <a:bodyPr/>
          <a:lstStyle>
            <a:lvl1pPr>
              <a:defRPr sz="26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3657958" y="2312974"/>
            <a:ext cx="3182898" cy="963938"/>
          </a:xfrm>
        </p:spPr>
        <p:txBody>
          <a:bodyPr anchor="b"/>
          <a:lstStyle>
            <a:lvl1pPr marL="0" indent="0">
              <a:buNone/>
              <a:defRPr sz="2600" b="1"/>
            </a:lvl1pPr>
            <a:lvl2pPr marL="500954" indent="0">
              <a:buNone/>
              <a:defRPr sz="2200" b="1"/>
            </a:lvl2pPr>
            <a:lvl3pPr marL="1001908" indent="0">
              <a:buNone/>
              <a:defRPr sz="2000" b="1"/>
            </a:lvl3pPr>
            <a:lvl4pPr marL="1502862" indent="0">
              <a:buNone/>
              <a:defRPr sz="1800" b="1"/>
            </a:lvl4pPr>
            <a:lvl5pPr marL="2003816" indent="0">
              <a:buNone/>
              <a:defRPr sz="1800" b="1"/>
            </a:lvl5pPr>
            <a:lvl6pPr marL="2504770" indent="0">
              <a:buNone/>
              <a:defRPr sz="1800" b="1"/>
            </a:lvl6pPr>
            <a:lvl7pPr marL="3005724" indent="0">
              <a:buNone/>
              <a:defRPr sz="1800" b="1"/>
            </a:lvl7pPr>
            <a:lvl8pPr marL="3506678" indent="0">
              <a:buNone/>
              <a:defRPr sz="1800" b="1"/>
            </a:lvl8pPr>
            <a:lvl9pPr marL="4007632" indent="0">
              <a:buNone/>
              <a:defRPr sz="18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3657958" y="3276912"/>
            <a:ext cx="3182898" cy="5953457"/>
          </a:xfrm>
        </p:spPr>
        <p:txBody>
          <a:bodyPr/>
          <a:lstStyle>
            <a:lvl1pPr>
              <a:defRPr sz="26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3396099F-E18B-4C25-9FFE-A4DDE1FD9680}" type="datetimeFigureOut">
              <a:rPr kumimoji="1" lang="ja-JP" altLang="en-US" smtClean="0"/>
              <a:pPr/>
              <a:t>2018/8/1</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3396099F-E18B-4C25-9FFE-A4DDE1FD9680}" type="datetimeFigureOut">
              <a:rPr kumimoji="1" lang="ja-JP" altLang="en-US" smtClean="0"/>
              <a:pPr/>
              <a:t>2018/8/1</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3396099F-E18B-4C25-9FFE-A4DDE1FD9680}" type="datetimeFigureOut">
              <a:rPr kumimoji="1" lang="ja-JP" altLang="en-US" smtClean="0"/>
              <a:pPr/>
              <a:t>2018/8/1</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5" y="411408"/>
            <a:ext cx="2369047" cy="1750876"/>
          </a:xfrm>
        </p:spPr>
        <p:txBody>
          <a:bodyPr anchor="b"/>
          <a:lstStyle>
            <a:lvl1pPr algn="l">
              <a:defRPr sz="22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2815352" y="411409"/>
            <a:ext cx="4025504" cy="8818962"/>
          </a:xfrm>
        </p:spPr>
        <p:txBody>
          <a:bodyPr/>
          <a:lstStyle>
            <a:lvl1pPr>
              <a:defRPr sz="3500"/>
            </a:lvl1pPr>
            <a:lvl2pPr>
              <a:defRPr sz="3100"/>
            </a:lvl2pPr>
            <a:lvl3pPr>
              <a:defRPr sz="2600"/>
            </a:lvl3pPr>
            <a:lvl4pPr>
              <a:defRPr sz="2200"/>
            </a:lvl4pPr>
            <a:lvl5pPr>
              <a:defRPr sz="2200"/>
            </a:lvl5pPr>
            <a:lvl6pPr>
              <a:defRPr sz="2200"/>
            </a:lvl6pPr>
            <a:lvl7pPr>
              <a:defRPr sz="2200"/>
            </a:lvl7pPr>
            <a:lvl8pPr>
              <a:defRPr sz="2200"/>
            </a:lvl8pPr>
            <a:lvl9pPr>
              <a:defRPr sz="22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360045" y="2162285"/>
            <a:ext cx="2369047" cy="7068086"/>
          </a:xfrm>
        </p:spPr>
        <p:txBody>
          <a:bodyPr/>
          <a:lstStyle>
            <a:lvl1pPr marL="0" indent="0">
              <a:buNone/>
              <a:defRPr sz="1500"/>
            </a:lvl1pPr>
            <a:lvl2pPr marL="500954" indent="0">
              <a:buNone/>
              <a:defRPr sz="1300"/>
            </a:lvl2pPr>
            <a:lvl3pPr marL="1001908" indent="0">
              <a:buNone/>
              <a:defRPr sz="1100"/>
            </a:lvl3pPr>
            <a:lvl4pPr marL="1502862" indent="0">
              <a:buNone/>
              <a:defRPr sz="1000"/>
            </a:lvl4pPr>
            <a:lvl5pPr marL="2003816" indent="0">
              <a:buNone/>
              <a:defRPr sz="1000"/>
            </a:lvl5pPr>
            <a:lvl6pPr marL="2504770" indent="0">
              <a:buNone/>
              <a:defRPr sz="1000"/>
            </a:lvl6pPr>
            <a:lvl7pPr marL="3005724" indent="0">
              <a:buNone/>
              <a:defRPr sz="1000"/>
            </a:lvl7pPr>
            <a:lvl8pPr marL="3506678" indent="0">
              <a:buNone/>
              <a:defRPr sz="1000"/>
            </a:lvl8pPr>
            <a:lvl9pPr marL="4007632" indent="0">
              <a:buNone/>
              <a:defRPr sz="10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3396099F-E18B-4C25-9FFE-A4DDE1FD9680}" type="datetimeFigureOut">
              <a:rPr kumimoji="1" lang="ja-JP" altLang="en-US" smtClean="0"/>
              <a:pPr/>
              <a:t>2018/8/1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11427" y="7233127"/>
            <a:ext cx="4320540" cy="853912"/>
          </a:xfrm>
        </p:spPr>
        <p:txBody>
          <a:bodyPr anchor="b"/>
          <a:lstStyle>
            <a:lvl1pPr algn="l">
              <a:defRPr sz="22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411427" y="923276"/>
            <a:ext cx="4320540" cy="6199823"/>
          </a:xfrm>
        </p:spPr>
        <p:txBody>
          <a:bodyPr/>
          <a:lstStyle>
            <a:lvl1pPr marL="0" indent="0">
              <a:buNone/>
              <a:defRPr sz="3500"/>
            </a:lvl1pPr>
            <a:lvl2pPr marL="500954" indent="0">
              <a:buNone/>
              <a:defRPr sz="3100"/>
            </a:lvl2pPr>
            <a:lvl3pPr marL="1001908" indent="0">
              <a:buNone/>
              <a:defRPr sz="2600"/>
            </a:lvl3pPr>
            <a:lvl4pPr marL="1502862" indent="0">
              <a:buNone/>
              <a:defRPr sz="2200"/>
            </a:lvl4pPr>
            <a:lvl5pPr marL="2003816" indent="0">
              <a:buNone/>
              <a:defRPr sz="2200"/>
            </a:lvl5pPr>
            <a:lvl6pPr marL="2504770" indent="0">
              <a:buNone/>
              <a:defRPr sz="2200"/>
            </a:lvl6pPr>
            <a:lvl7pPr marL="3005724" indent="0">
              <a:buNone/>
              <a:defRPr sz="2200"/>
            </a:lvl7pPr>
            <a:lvl8pPr marL="3506678" indent="0">
              <a:buNone/>
              <a:defRPr sz="2200"/>
            </a:lvl8pPr>
            <a:lvl9pPr marL="4007632" indent="0">
              <a:buNone/>
              <a:defRPr sz="2200"/>
            </a:lvl9pPr>
          </a:lstStyle>
          <a:p>
            <a:endParaRPr kumimoji="1" lang="ja-JP" altLang="en-US"/>
          </a:p>
        </p:txBody>
      </p:sp>
      <p:sp>
        <p:nvSpPr>
          <p:cNvPr id="4" name="テキスト プレースホルダ 3"/>
          <p:cNvSpPr>
            <a:spLocks noGrp="1"/>
          </p:cNvSpPr>
          <p:nvPr>
            <p:ph type="body" sz="half" idx="2"/>
          </p:nvPr>
        </p:nvSpPr>
        <p:spPr>
          <a:xfrm>
            <a:off x="1411427" y="8087039"/>
            <a:ext cx="4320540" cy="1212696"/>
          </a:xfrm>
        </p:spPr>
        <p:txBody>
          <a:bodyPr/>
          <a:lstStyle>
            <a:lvl1pPr marL="0" indent="0">
              <a:buNone/>
              <a:defRPr sz="1500"/>
            </a:lvl1pPr>
            <a:lvl2pPr marL="500954" indent="0">
              <a:buNone/>
              <a:defRPr sz="1300"/>
            </a:lvl2pPr>
            <a:lvl3pPr marL="1001908" indent="0">
              <a:buNone/>
              <a:defRPr sz="1100"/>
            </a:lvl3pPr>
            <a:lvl4pPr marL="1502862" indent="0">
              <a:buNone/>
              <a:defRPr sz="1000"/>
            </a:lvl4pPr>
            <a:lvl5pPr marL="2003816" indent="0">
              <a:buNone/>
              <a:defRPr sz="1000"/>
            </a:lvl5pPr>
            <a:lvl6pPr marL="2504770" indent="0">
              <a:buNone/>
              <a:defRPr sz="1000"/>
            </a:lvl6pPr>
            <a:lvl7pPr marL="3005724" indent="0">
              <a:buNone/>
              <a:defRPr sz="1000"/>
            </a:lvl7pPr>
            <a:lvl8pPr marL="3506678" indent="0">
              <a:buNone/>
              <a:defRPr sz="1000"/>
            </a:lvl8pPr>
            <a:lvl9pPr marL="4007632" indent="0">
              <a:buNone/>
              <a:defRPr sz="10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3396099F-E18B-4C25-9FFE-A4DDE1FD9680}" type="datetimeFigureOut">
              <a:rPr kumimoji="1" lang="ja-JP" altLang="en-US" smtClean="0"/>
              <a:pPr/>
              <a:t>2018/8/1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Masters/_rels/slideMaster1.xml.rels>&#65279;<?xml version="1.0" encoding="utf-8" standalone="yes"?>
<Relationships xmlns="http://schemas.openxmlformats.org/package/2006/relationships">
  <Relationship Id="rId8" Type="http://schemas.openxmlformats.org/officeDocument/2006/relationships/slideLayout" Target="../slideLayouts/slideLayout8.xml" />
  <Relationship Id="rId3" Type="http://schemas.openxmlformats.org/officeDocument/2006/relationships/slideLayout" Target="../slideLayouts/slideLayout3.xml" />
  <Relationship Id="rId7" Type="http://schemas.openxmlformats.org/officeDocument/2006/relationships/slideLayout" Target="../slideLayouts/slideLayout7.xml" />
  <Relationship Id="rId12" Type="http://schemas.openxmlformats.org/officeDocument/2006/relationships/theme" Target="../theme/theme1.xml" />
  <Relationship Id="rId2" Type="http://schemas.openxmlformats.org/officeDocument/2006/relationships/slideLayout" Target="../slideLayouts/slideLayout2.xml" />
  <Relationship Id="rId1" Type="http://schemas.openxmlformats.org/officeDocument/2006/relationships/slideLayout" Target="../slideLayouts/slideLayout1.xml" />
  <Relationship Id="rId6" Type="http://schemas.openxmlformats.org/officeDocument/2006/relationships/slideLayout" Target="../slideLayouts/slideLayout6.xml" />
  <Relationship Id="rId11" Type="http://schemas.openxmlformats.org/officeDocument/2006/relationships/slideLayout" Target="../slideLayouts/slideLayout11.xml" />
  <Relationship Id="rId5" Type="http://schemas.openxmlformats.org/officeDocument/2006/relationships/slideLayout" Target="../slideLayouts/slideLayout5.xml" />
  <Relationship Id="rId10" Type="http://schemas.openxmlformats.org/officeDocument/2006/relationships/slideLayout" Target="../slideLayouts/slideLayout10.xml" />
  <Relationship Id="rId4" Type="http://schemas.openxmlformats.org/officeDocument/2006/relationships/slideLayout" Target="../slideLayouts/slideLayout4.xml" />
  <Relationship Id="rId9" Type="http://schemas.openxmlformats.org/officeDocument/2006/relationships/slideLayout" Target="../slideLayouts/slideLayout9.xml" />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60045" y="413801"/>
            <a:ext cx="6480810" cy="1722173"/>
          </a:xfrm>
          <a:prstGeom prst="rect">
            <a:avLst/>
          </a:prstGeom>
        </p:spPr>
        <p:txBody>
          <a:bodyPr vert="horz" lIns="100191" tIns="50095" rIns="100191" bIns="50095"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60045" y="2411044"/>
            <a:ext cx="6480810" cy="6819327"/>
          </a:xfrm>
          <a:prstGeom prst="rect">
            <a:avLst/>
          </a:prstGeom>
        </p:spPr>
        <p:txBody>
          <a:bodyPr vert="horz" lIns="100191" tIns="50095" rIns="100191" bIns="50095"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360045" y="9577197"/>
            <a:ext cx="1680210" cy="550138"/>
          </a:xfrm>
          <a:prstGeom prst="rect">
            <a:avLst/>
          </a:prstGeom>
        </p:spPr>
        <p:txBody>
          <a:bodyPr vert="horz" lIns="100191" tIns="50095" rIns="100191" bIns="50095" rtlCol="0" anchor="ctr"/>
          <a:lstStyle>
            <a:lvl1pPr algn="l">
              <a:defRPr sz="1300">
                <a:solidFill>
                  <a:schemeClr val="tx1">
                    <a:tint val="75000"/>
                  </a:schemeClr>
                </a:solidFill>
              </a:defRPr>
            </a:lvl1pPr>
          </a:lstStyle>
          <a:p>
            <a:fld id="{3396099F-E18B-4C25-9FFE-A4DDE1FD9680}" type="datetimeFigureOut">
              <a:rPr kumimoji="1" lang="ja-JP" altLang="en-US" smtClean="0"/>
              <a:pPr/>
              <a:t>2018/8/1</a:t>
            </a:fld>
            <a:endParaRPr kumimoji="1" lang="ja-JP" altLang="en-US"/>
          </a:p>
        </p:txBody>
      </p:sp>
      <p:sp>
        <p:nvSpPr>
          <p:cNvPr id="5" name="フッター プレースホルダ 4"/>
          <p:cNvSpPr>
            <a:spLocks noGrp="1"/>
          </p:cNvSpPr>
          <p:nvPr>
            <p:ph type="ftr" sz="quarter" idx="3"/>
          </p:nvPr>
        </p:nvSpPr>
        <p:spPr>
          <a:xfrm>
            <a:off x="2460308" y="9577197"/>
            <a:ext cx="2280285" cy="550138"/>
          </a:xfrm>
          <a:prstGeom prst="rect">
            <a:avLst/>
          </a:prstGeom>
        </p:spPr>
        <p:txBody>
          <a:bodyPr vert="horz" lIns="100191" tIns="50095" rIns="100191" bIns="50095" rtlCol="0" anchor="ctr"/>
          <a:lstStyle>
            <a:lvl1pPr algn="ctr">
              <a:defRPr sz="13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5160645" y="9577197"/>
            <a:ext cx="1680210" cy="550138"/>
          </a:xfrm>
          <a:prstGeom prst="rect">
            <a:avLst/>
          </a:prstGeom>
        </p:spPr>
        <p:txBody>
          <a:bodyPr vert="horz" lIns="100191" tIns="50095" rIns="100191" bIns="50095" rtlCol="0" anchor="ctr"/>
          <a:lstStyle>
            <a:lvl1pPr algn="r">
              <a:defRPr sz="1300">
                <a:solidFill>
                  <a:schemeClr val="tx1">
                    <a:tint val="75000"/>
                  </a:schemeClr>
                </a:solidFill>
              </a:defRPr>
            </a:lvl1pPr>
          </a:lstStyle>
          <a:p>
            <a:fld id="{7FD1BB09-5BB5-426E-97A3-9E10DC5E475F}"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01908" rtl="0" eaLnBrk="1" latinLnBrk="0" hangingPunct="1">
        <a:spcBef>
          <a:spcPct val="0"/>
        </a:spcBef>
        <a:buNone/>
        <a:defRPr kumimoji="1" sz="4800" kern="1200">
          <a:solidFill>
            <a:schemeClr val="tx1"/>
          </a:solidFill>
          <a:latin typeface="+mj-lt"/>
          <a:ea typeface="+mj-ea"/>
          <a:cs typeface="+mj-cs"/>
        </a:defRPr>
      </a:lvl1pPr>
    </p:titleStyle>
    <p:bodyStyle>
      <a:lvl1pPr marL="375716" indent="-375716" algn="l" defTabSz="1001908" rtl="0" eaLnBrk="1" latinLnBrk="0" hangingPunct="1">
        <a:spcBef>
          <a:spcPct val="20000"/>
        </a:spcBef>
        <a:buFont typeface="Arial" pitchFamily="34" charset="0"/>
        <a:buChar char="•"/>
        <a:defRPr kumimoji="1" sz="3500" kern="1200">
          <a:solidFill>
            <a:schemeClr val="tx1"/>
          </a:solidFill>
          <a:latin typeface="+mn-lt"/>
          <a:ea typeface="+mn-ea"/>
          <a:cs typeface="+mn-cs"/>
        </a:defRPr>
      </a:lvl1pPr>
      <a:lvl2pPr marL="814050" indent="-313096" algn="l" defTabSz="1001908" rtl="0" eaLnBrk="1" latinLnBrk="0" hangingPunct="1">
        <a:spcBef>
          <a:spcPct val="20000"/>
        </a:spcBef>
        <a:buFont typeface="Arial" pitchFamily="34" charset="0"/>
        <a:buChar char="–"/>
        <a:defRPr kumimoji="1" sz="3100" kern="1200">
          <a:solidFill>
            <a:schemeClr val="tx1"/>
          </a:solidFill>
          <a:latin typeface="+mn-lt"/>
          <a:ea typeface="+mn-ea"/>
          <a:cs typeface="+mn-cs"/>
        </a:defRPr>
      </a:lvl2pPr>
      <a:lvl3pPr marL="1252385" indent="-250477" algn="l" defTabSz="1001908" rtl="0" eaLnBrk="1" latinLnBrk="0" hangingPunct="1">
        <a:spcBef>
          <a:spcPct val="20000"/>
        </a:spcBef>
        <a:buFont typeface="Arial" pitchFamily="34" charset="0"/>
        <a:buChar char="•"/>
        <a:defRPr kumimoji="1" sz="2600" kern="1200">
          <a:solidFill>
            <a:schemeClr val="tx1"/>
          </a:solidFill>
          <a:latin typeface="+mn-lt"/>
          <a:ea typeface="+mn-ea"/>
          <a:cs typeface="+mn-cs"/>
        </a:defRPr>
      </a:lvl3pPr>
      <a:lvl4pPr marL="1753339" indent="-250477" algn="l" defTabSz="1001908" rtl="0" eaLnBrk="1" latinLnBrk="0" hangingPunct="1">
        <a:spcBef>
          <a:spcPct val="20000"/>
        </a:spcBef>
        <a:buFont typeface="Arial" pitchFamily="34" charset="0"/>
        <a:buChar char="–"/>
        <a:defRPr kumimoji="1" sz="2200" kern="1200">
          <a:solidFill>
            <a:schemeClr val="tx1"/>
          </a:solidFill>
          <a:latin typeface="+mn-lt"/>
          <a:ea typeface="+mn-ea"/>
          <a:cs typeface="+mn-cs"/>
        </a:defRPr>
      </a:lvl4pPr>
      <a:lvl5pPr marL="2254293" indent="-250477" algn="l" defTabSz="1001908" rtl="0" eaLnBrk="1" latinLnBrk="0" hangingPunct="1">
        <a:spcBef>
          <a:spcPct val="20000"/>
        </a:spcBef>
        <a:buFont typeface="Arial" pitchFamily="34" charset="0"/>
        <a:buChar char="»"/>
        <a:defRPr kumimoji="1" sz="2200" kern="1200">
          <a:solidFill>
            <a:schemeClr val="tx1"/>
          </a:solidFill>
          <a:latin typeface="+mn-lt"/>
          <a:ea typeface="+mn-ea"/>
          <a:cs typeface="+mn-cs"/>
        </a:defRPr>
      </a:lvl5pPr>
      <a:lvl6pPr marL="2755247" indent="-250477" algn="l" defTabSz="1001908" rtl="0" eaLnBrk="1" latinLnBrk="0" hangingPunct="1">
        <a:spcBef>
          <a:spcPct val="20000"/>
        </a:spcBef>
        <a:buFont typeface="Arial" pitchFamily="34" charset="0"/>
        <a:buChar char="•"/>
        <a:defRPr kumimoji="1" sz="2200" kern="1200">
          <a:solidFill>
            <a:schemeClr val="tx1"/>
          </a:solidFill>
          <a:latin typeface="+mn-lt"/>
          <a:ea typeface="+mn-ea"/>
          <a:cs typeface="+mn-cs"/>
        </a:defRPr>
      </a:lvl6pPr>
      <a:lvl7pPr marL="3256201" indent="-250477" algn="l" defTabSz="1001908" rtl="0" eaLnBrk="1" latinLnBrk="0" hangingPunct="1">
        <a:spcBef>
          <a:spcPct val="20000"/>
        </a:spcBef>
        <a:buFont typeface="Arial" pitchFamily="34" charset="0"/>
        <a:buChar char="•"/>
        <a:defRPr kumimoji="1" sz="2200" kern="1200">
          <a:solidFill>
            <a:schemeClr val="tx1"/>
          </a:solidFill>
          <a:latin typeface="+mn-lt"/>
          <a:ea typeface="+mn-ea"/>
          <a:cs typeface="+mn-cs"/>
        </a:defRPr>
      </a:lvl7pPr>
      <a:lvl8pPr marL="3757155" indent="-250477" algn="l" defTabSz="1001908" rtl="0" eaLnBrk="1" latinLnBrk="0" hangingPunct="1">
        <a:spcBef>
          <a:spcPct val="20000"/>
        </a:spcBef>
        <a:buFont typeface="Arial" pitchFamily="34" charset="0"/>
        <a:buChar char="•"/>
        <a:defRPr kumimoji="1" sz="2200" kern="1200">
          <a:solidFill>
            <a:schemeClr val="tx1"/>
          </a:solidFill>
          <a:latin typeface="+mn-lt"/>
          <a:ea typeface="+mn-ea"/>
          <a:cs typeface="+mn-cs"/>
        </a:defRPr>
      </a:lvl8pPr>
      <a:lvl9pPr marL="4258109" indent="-250477" algn="l" defTabSz="1001908" rtl="0" eaLnBrk="1" latinLnBrk="0" hangingPunct="1">
        <a:spcBef>
          <a:spcPct val="20000"/>
        </a:spcBef>
        <a:buFont typeface="Arial" pitchFamily="34" charset="0"/>
        <a:buChar char="•"/>
        <a:defRPr kumimoji="1" sz="2200" kern="1200">
          <a:solidFill>
            <a:schemeClr val="tx1"/>
          </a:solidFill>
          <a:latin typeface="+mn-lt"/>
          <a:ea typeface="+mn-ea"/>
          <a:cs typeface="+mn-cs"/>
        </a:defRPr>
      </a:lvl9pPr>
    </p:bodyStyle>
    <p:otherStyle>
      <a:defPPr>
        <a:defRPr lang="ja-JP"/>
      </a:defPPr>
      <a:lvl1pPr marL="0" algn="l" defTabSz="1001908" rtl="0" eaLnBrk="1" latinLnBrk="0" hangingPunct="1">
        <a:defRPr kumimoji="1" sz="2000" kern="1200">
          <a:solidFill>
            <a:schemeClr val="tx1"/>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p:otherStyle>
  </p:txStyles>
</p:sldMaster>
</file>

<file path=ppt/slides/_rels/slide1.xml.rels>&#65279;<?xml version="1.0" encoding="utf-8" standalone="yes"?>
<Relationships xmlns="http://schemas.openxmlformats.org/package/2006/relationships">
  <Relationship Id="rId3" Type="http://schemas.openxmlformats.org/officeDocument/2006/relationships/hyperlink" Target="http://www.mhlw.go.jp/" TargetMode="External" />
  <Relationship Id="rId2" Type="http://schemas.openxmlformats.org/officeDocument/2006/relationships/notesSlide" Target="../notesSlides/notesSlide1.xml" />
  <Relationship Id="rId1" Type="http://schemas.openxmlformats.org/officeDocument/2006/relationships/slideLayout" Target="../slideLayouts/slideLayout1.xml" />
  <Relationship Id="rId4" Type="http://schemas.openxmlformats.org/officeDocument/2006/relationships/image" Target="../media/image1.png" />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正方形/長方形 75"/>
          <p:cNvSpPr/>
          <p:nvPr/>
        </p:nvSpPr>
        <p:spPr>
          <a:xfrm>
            <a:off x="288000" y="1692000"/>
            <a:ext cx="6732826" cy="360000"/>
          </a:xfrm>
          <a:prstGeom prst="rect">
            <a:avLst/>
          </a:prstGeom>
          <a:solidFill>
            <a:srgbClr val="FFCCFF"/>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110" name="正方形/長方形 109"/>
          <p:cNvSpPr/>
          <p:nvPr/>
        </p:nvSpPr>
        <p:spPr>
          <a:xfrm>
            <a:off x="0" y="558119"/>
            <a:ext cx="7200900" cy="1008000"/>
          </a:xfrm>
          <a:prstGeom prst="rect">
            <a:avLst/>
          </a:prstGeom>
          <a:solidFill>
            <a:srgbClr val="D2FF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111" name="Rectangle 5"/>
          <p:cNvSpPr>
            <a:spLocks noChangeArrowheads="1"/>
          </p:cNvSpPr>
          <p:nvPr/>
        </p:nvSpPr>
        <p:spPr bwMode="auto">
          <a:xfrm>
            <a:off x="0" y="1110039"/>
            <a:ext cx="7200900" cy="503644"/>
          </a:xfrm>
          <a:prstGeom prst="rect">
            <a:avLst/>
          </a:prstGeom>
          <a:noFill/>
          <a:ln w="9525">
            <a:noFill/>
            <a:miter lim="800000"/>
            <a:headEnd/>
            <a:tailEnd/>
          </a:ln>
          <a:effectLst/>
        </p:spPr>
        <p:txBody>
          <a:bodyPr vert="horz" wrap="square" lIns="100191" tIns="0" rIns="100191" bIns="0" numCol="1" anchor="ctr" anchorCtr="0" compatLnSpc="1">
            <a:prstTxWarp prst="textNoShape">
              <a:avLst/>
            </a:prstTxWarp>
            <a:noAutofit/>
          </a:bodyPr>
          <a:lstStyle/>
          <a:p>
            <a:pPr algn="ctr" fontAlgn="base">
              <a:lnSpc>
                <a:spcPct val="110000"/>
              </a:lnSpc>
              <a:spcBef>
                <a:spcPct val="0"/>
              </a:spcBef>
              <a:spcAft>
                <a:spcPct val="0"/>
              </a:spcAft>
            </a:pPr>
            <a:r>
              <a:rPr lang="ja-JP" altLang="en-US" sz="1600" b="1" u="sng" kern="100" dirty="0" smtClean="0">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1600" b="1" u="sng" kern="100" dirty="0" smtClean="0">
                <a:latin typeface="メイリオ" panose="020B0604030504040204" pitchFamily="50" charset="-128"/>
                <a:ea typeface="メイリオ" panose="020B0604030504040204" pitchFamily="50" charset="-128"/>
                <a:cs typeface="メイリオ" panose="020B0604030504040204" pitchFamily="50" charset="-128"/>
              </a:rPr>
              <a:t>30</a:t>
            </a:r>
            <a:r>
              <a:rPr lang="ja-JP" altLang="en-US" sz="1600" b="1" u="sng" kern="100" dirty="0" smtClean="0">
                <a:latin typeface="メイリオ" panose="020B0604030504040204" pitchFamily="50" charset="-128"/>
                <a:ea typeface="メイリオ" panose="020B0604030504040204" pitchFamily="50" charset="-128"/>
                <a:cs typeface="メイリオ" panose="020B0604030504040204" pitchFamily="50" charset="-128"/>
              </a:rPr>
              <a:t>年８月分から</a:t>
            </a:r>
            <a:r>
              <a:rPr lang="ja-JP" altLang="en-US" sz="1200" kern="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kern="100" dirty="0" smtClean="0">
                <a:latin typeface="メイリオ" panose="020B0604030504040204" pitchFamily="50" charset="-128"/>
                <a:ea typeface="メイリオ" panose="020B0604030504040204" pitchFamily="50" charset="-128"/>
                <a:cs typeface="メイリオ" panose="020B0604030504040204" pitchFamily="50" charset="-128"/>
              </a:rPr>
              <a:t>支給制限に関する</a:t>
            </a:r>
            <a:r>
              <a:rPr lang="ja-JP" altLang="en-US" sz="1600" b="1" u="sng" kern="100" dirty="0" smtClean="0">
                <a:latin typeface="メイリオ" panose="020B0604030504040204" pitchFamily="50" charset="-128"/>
                <a:ea typeface="メイリオ" panose="020B0604030504040204" pitchFamily="50" charset="-128"/>
                <a:cs typeface="メイリオ" panose="020B0604030504040204" pitchFamily="50" charset="-128"/>
              </a:rPr>
              <a:t>所得の算定方法が変わります</a:t>
            </a:r>
            <a:endParaRPr lang="ja-JP" altLang="en-US" sz="1600" kern="1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9" name="テキスト ボックス 13"/>
          <p:cNvSpPr txBox="1">
            <a:spLocks noChangeArrowheads="1"/>
          </p:cNvSpPr>
          <p:nvPr/>
        </p:nvSpPr>
        <p:spPr bwMode="auto">
          <a:xfrm>
            <a:off x="71359" y="9180000"/>
            <a:ext cx="5760641" cy="316612"/>
          </a:xfrm>
          <a:prstGeom prst="rect">
            <a:avLst/>
          </a:prstGeom>
          <a:noFill/>
          <a:ln w="9525">
            <a:noFill/>
            <a:miter lim="800000"/>
            <a:headEnd/>
            <a:tailEnd/>
          </a:ln>
        </p:spPr>
        <p:txBody>
          <a:bodyPr wrap="square" lIns="100191" tIns="50095" rIns="100191" bIns="50095">
            <a:spAutoFit/>
          </a:bodyPr>
          <a:lstStyle/>
          <a:p>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 詳しく</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は、お住まいの市区町村へお問い合わせください。</a:t>
            </a:r>
          </a:p>
        </p:txBody>
      </p:sp>
      <p:sp>
        <p:nvSpPr>
          <p:cNvPr id="21" name="正方形/長方形 20"/>
          <p:cNvSpPr/>
          <p:nvPr/>
        </p:nvSpPr>
        <p:spPr>
          <a:xfrm>
            <a:off x="203199" y="9468000"/>
            <a:ext cx="6788149" cy="828000"/>
          </a:xfrm>
          <a:prstGeom prst="rect">
            <a:avLst/>
          </a:prstGeom>
          <a:noFill/>
          <a:ln w="9525" cmpd="thickThi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54546" rIns="109090" bIns="54546"/>
          <a:lstStyle/>
          <a:p>
            <a:pPr>
              <a:defRPr/>
            </a:pP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（お問い合わせ先）　</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026" name="Picture 2" descr="厚生労働省">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32000" y="18000"/>
            <a:ext cx="1356643" cy="382643"/>
          </a:xfrm>
          <a:prstGeom prst="rect">
            <a:avLst/>
          </a:prstGeom>
          <a:noFill/>
          <a:extLst>
            <a:ext uri="{909E8E84-426E-40DD-AFC4-6F175D3DCCD1}">
              <a14:hiddenFill xmlns:a14="http://schemas.microsoft.com/office/drawing/2010/main">
                <a:solidFill>
                  <a:srgbClr val="FFFFFF"/>
                </a:solidFill>
              </a14:hiddenFill>
            </a:ext>
          </a:extLst>
        </p:spPr>
      </p:pic>
      <p:sp>
        <p:nvSpPr>
          <p:cNvPr id="7" name="正方形/長方形 6"/>
          <p:cNvSpPr/>
          <p:nvPr/>
        </p:nvSpPr>
        <p:spPr>
          <a:xfrm>
            <a:off x="0" y="438692"/>
            <a:ext cx="7200900" cy="671345"/>
          </a:xfrm>
          <a:prstGeom prst="rect">
            <a:avLst/>
          </a:prstGeom>
          <a:solidFill>
            <a:srgbClr val="33CC33"/>
          </a:solidFill>
          <a:ln w="28575">
            <a:noFill/>
            <a:round/>
            <a:headEnd/>
            <a:tailEnd/>
          </a:ln>
        </p:spPr>
        <p:txBody>
          <a:bodyPr vert="horz" wrap="square" lIns="0" tIns="108000" rIns="36000" bIns="0" numCol="1" anchor="ctr" anchorCtr="0" compatLnSpc="1">
            <a:prstTxWarp prst="textNoShape">
              <a:avLst/>
            </a:prstTxWarp>
          </a:bodyPr>
          <a:lstStyle/>
          <a:p>
            <a:pPr algn="ctr" fontAlgn="base">
              <a:spcBef>
                <a:spcPct val="0"/>
              </a:spcBef>
              <a:spcAft>
                <a:spcPct val="0"/>
              </a:spcAft>
            </a:pPr>
            <a:r>
              <a:rPr lang="en-US" altLang="ja-JP" sz="30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30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児童扶養手当</a:t>
            </a:r>
            <a:r>
              <a:rPr lang="ja-JP" altLang="en-US" sz="3000" b="1" spc="-10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についての</a:t>
            </a:r>
            <a:r>
              <a:rPr lang="ja-JP" altLang="en-US" sz="30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大切なお知らせ</a:t>
            </a:r>
            <a:endParaRPr lang="ja-JP" altLang="en-US" sz="3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8" name="テキスト ボックス 47"/>
          <p:cNvSpPr txBox="1"/>
          <p:nvPr/>
        </p:nvSpPr>
        <p:spPr>
          <a:xfrm>
            <a:off x="72058" y="147445"/>
            <a:ext cx="3739706" cy="338554"/>
          </a:xfrm>
          <a:prstGeom prst="rect">
            <a:avLst/>
          </a:prstGeom>
          <a:noFill/>
        </p:spPr>
        <p:txBody>
          <a:bodyPr wrap="square" rtlCol="0">
            <a:spAutoFit/>
          </a:bodyPr>
          <a:lstStyle/>
          <a:p>
            <a:r>
              <a:rPr lang="ja-JP" altLang="en-US" sz="1600" b="1" dirty="0" smtClean="0">
                <a:solidFill>
                  <a:srgbClr val="33CC33"/>
                </a:solidFill>
                <a:latin typeface="メイリオ" panose="020B0604030504040204" pitchFamily="50" charset="-128"/>
                <a:ea typeface="メイリオ" panose="020B0604030504040204" pitchFamily="50" charset="-128"/>
                <a:cs typeface="メイリオ" panose="020B0604030504040204" pitchFamily="50" charset="-128"/>
              </a:rPr>
              <a:t>ひとり親のご家庭へ</a:t>
            </a:r>
            <a:endParaRPr kumimoji="1" lang="ja-JP" altLang="en-US" sz="1600" b="1" dirty="0">
              <a:solidFill>
                <a:srgbClr val="33CC33"/>
              </a:solidFill>
            </a:endParaRPr>
          </a:p>
        </p:txBody>
      </p:sp>
      <p:sp>
        <p:nvSpPr>
          <p:cNvPr id="74" name="正方形/長方形 73"/>
          <p:cNvSpPr/>
          <p:nvPr/>
        </p:nvSpPr>
        <p:spPr>
          <a:xfrm>
            <a:off x="180000" y="1692000"/>
            <a:ext cx="133349" cy="360000"/>
          </a:xfrm>
          <a:prstGeom prst="rect">
            <a:avLst/>
          </a:prstGeom>
          <a:solidFill>
            <a:srgbClr val="FF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75" name="テキスト ボックス 74"/>
          <p:cNvSpPr txBox="1"/>
          <p:nvPr/>
        </p:nvSpPr>
        <p:spPr>
          <a:xfrm>
            <a:off x="287734" y="1692000"/>
            <a:ext cx="6658366" cy="360000"/>
          </a:xfrm>
          <a:prstGeom prst="rect">
            <a:avLst/>
          </a:prstGeom>
          <a:noFill/>
        </p:spPr>
        <p:txBody>
          <a:bodyPr wrap="square" lIns="108000" tIns="54000" rIns="0" bIns="0" rtlCol="0" anchor="ctr" anchorCtr="0">
            <a:noAutofit/>
          </a:bodyPr>
          <a:lstStyle/>
          <a:p>
            <a:r>
              <a:rPr lang="ja-JP" altLang="en-US" sz="1600" b="1" u="sng" dirty="0" smtClean="0">
                <a:latin typeface="メイリオ" panose="020B0604030504040204" pitchFamily="50" charset="-128"/>
                <a:ea typeface="メイリオ" panose="020B0604030504040204" pitchFamily="50" charset="-128"/>
                <a:cs typeface="メイリオ" panose="020B0604030504040204" pitchFamily="50" charset="-128"/>
              </a:rPr>
              <a:t>１</a:t>
            </a:r>
            <a:r>
              <a:rPr lang="en-US" altLang="ja-JP" sz="1600" b="1" u="sng"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u="sng"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b="1" u="sng"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u="sng" dirty="0" smtClean="0">
                <a:latin typeface="メイリオ" panose="020B0604030504040204" pitchFamily="50" charset="-128"/>
                <a:ea typeface="メイリオ" panose="020B0604030504040204" pitchFamily="50" charset="-128"/>
                <a:cs typeface="メイリオ" panose="020B0604030504040204" pitchFamily="50" charset="-128"/>
              </a:rPr>
              <a:t>全部支給</a:t>
            </a:r>
            <a:r>
              <a:rPr lang="en-US" altLang="ja-JP" sz="1600" b="1" u="sng"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u="sng" dirty="0" smtClean="0">
                <a:latin typeface="メイリオ" panose="020B0604030504040204" pitchFamily="50" charset="-128"/>
                <a:ea typeface="メイリオ" panose="020B0604030504040204" pitchFamily="50" charset="-128"/>
                <a:cs typeface="メイリオ" panose="020B0604030504040204" pitchFamily="50" charset="-128"/>
              </a:rPr>
              <a:t>の対象となる方の所得限度額を引き上げます。</a:t>
            </a:r>
            <a:endParaRPr lang="en-US" altLang="ja-JP" sz="1600" b="1" u="sng"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9" name="正方形/長方形 108"/>
          <p:cNvSpPr/>
          <p:nvPr/>
        </p:nvSpPr>
        <p:spPr>
          <a:xfrm>
            <a:off x="271794" y="4356000"/>
            <a:ext cx="6732826" cy="360000"/>
          </a:xfrm>
          <a:prstGeom prst="rect">
            <a:avLst/>
          </a:prstGeom>
          <a:solidFill>
            <a:schemeClr val="accent5">
              <a:lumMod val="40000"/>
              <a:lumOff val="6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113" name="テキスト ボックス 112"/>
          <p:cNvSpPr txBox="1"/>
          <p:nvPr/>
        </p:nvSpPr>
        <p:spPr>
          <a:xfrm>
            <a:off x="271794" y="4356000"/>
            <a:ext cx="6588000" cy="360000"/>
          </a:xfrm>
          <a:prstGeom prst="rect">
            <a:avLst/>
          </a:prstGeom>
          <a:noFill/>
        </p:spPr>
        <p:txBody>
          <a:bodyPr wrap="square" lIns="108000" tIns="54000" rIns="0" bIns="0" rtlCol="0" anchor="ctr" anchorCtr="0">
            <a:normAutofit/>
          </a:bodyPr>
          <a:lstStyle/>
          <a:p>
            <a:r>
              <a:rPr lang="ja-JP" altLang="en-US" sz="1600" b="1" u="sng" dirty="0" smtClean="0">
                <a:latin typeface="メイリオ" panose="020B0604030504040204" pitchFamily="50" charset="-128"/>
                <a:ea typeface="メイリオ" panose="020B0604030504040204" pitchFamily="50" charset="-128"/>
                <a:cs typeface="メイリオ" panose="020B0604030504040204" pitchFamily="50" charset="-128"/>
              </a:rPr>
              <a:t>２．所得の算定に当たって控除の適用が拡大されます。</a:t>
            </a:r>
            <a:endParaRPr lang="ja-JP" altLang="en-US" sz="1600" b="1" u="sng"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4" name="正方形/長方形 113"/>
          <p:cNvSpPr/>
          <p:nvPr/>
        </p:nvSpPr>
        <p:spPr>
          <a:xfrm>
            <a:off x="163794" y="4356000"/>
            <a:ext cx="133349" cy="360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22" name="Rectangle 5"/>
          <p:cNvSpPr>
            <a:spLocks noChangeArrowheads="1"/>
          </p:cNvSpPr>
          <p:nvPr/>
        </p:nvSpPr>
        <p:spPr bwMode="auto">
          <a:xfrm>
            <a:off x="180001" y="2196000"/>
            <a:ext cx="2556353" cy="2053811"/>
          </a:xfrm>
          <a:prstGeom prst="rect">
            <a:avLst/>
          </a:prstGeom>
          <a:noFill/>
          <a:ln w="9525">
            <a:noFill/>
            <a:miter lim="800000"/>
            <a:headEnd/>
            <a:tailEnd/>
          </a:ln>
          <a:effectLst/>
        </p:spPr>
        <p:txBody>
          <a:bodyPr vert="horz" wrap="square" lIns="100191" tIns="0" rIns="100191" bIns="0" numCol="1" anchor="t" anchorCtr="0" compatLnSpc="1">
            <a:prstTxWarp prst="textNoShape">
              <a:avLst/>
            </a:prstTxWarp>
            <a:noAutofit/>
          </a:bodyPr>
          <a:lstStyle/>
          <a:p>
            <a:pPr marL="177800" indent="-177800" fontAlgn="base">
              <a:lnSpc>
                <a:spcPct val="110000"/>
              </a:lnSpc>
              <a:spcBef>
                <a:spcPct val="0"/>
              </a:spcBef>
              <a:spcAft>
                <a:spcPct val="0"/>
              </a:spcAft>
            </a:pPr>
            <a:r>
              <a:rPr lang="ja-JP" altLang="en-US" sz="1200" kern="100" dirty="0" smtClean="0">
                <a:latin typeface="メイリオ" panose="020B0604030504040204" pitchFamily="50" charset="-128"/>
                <a:ea typeface="メイリオ" panose="020B0604030504040204" pitchFamily="50" charset="-128"/>
                <a:cs typeface="メイリオ" panose="020B0604030504040204" pitchFamily="50" charset="-128"/>
              </a:rPr>
              <a:t>▶　児童扶養手当は、前年の所得に応じて、手当の全額を支給する「全部支給」と、一部のみを支給する「一部支給」があります。この度、全部支給の対象となる方の</a:t>
            </a:r>
            <a:r>
              <a:rPr lang="ja-JP" altLang="en-US" sz="1200" b="1" kern="100" dirty="0" smtClean="0">
                <a:latin typeface="メイリオ" panose="020B0604030504040204" pitchFamily="50" charset="-128"/>
                <a:ea typeface="メイリオ" panose="020B0604030504040204" pitchFamily="50" charset="-128"/>
                <a:cs typeface="メイリオ" panose="020B0604030504040204" pitchFamily="50" charset="-128"/>
              </a:rPr>
              <a:t>所得制限限度額を右表のとおり引き上げます。</a:t>
            </a:r>
            <a:endParaRPr lang="en-US" altLang="ja-JP" sz="1200" b="1" kern="1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77800" indent="-177800" fontAlgn="base">
              <a:lnSpc>
                <a:spcPct val="110000"/>
              </a:lnSpc>
              <a:spcBef>
                <a:spcPct val="0"/>
              </a:spcBef>
              <a:spcAft>
                <a:spcPct val="0"/>
              </a:spcAft>
            </a:pPr>
            <a:r>
              <a:rPr lang="ja-JP" altLang="en-US" sz="1200" kern="100" dirty="0" smtClean="0">
                <a:latin typeface="メイリオ" panose="020B0604030504040204" pitchFamily="50" charset="-128"/>
                <a:ea typeface="メイリオ" panose="020B0604030504040204" pitchFamily="50" charset="-128"/>
                <a:cs typeface="メイリオ" panose="020B0604030504040204" pitchFamily="50" charset="-128"/>
              </a:rPr>
              <a:t>　　例えば、お子様１人の場合は、収入ベースで</a:t>
            </a:r>
            <a:r>
              <a:rPr lang="en-US" altLang="ja-JP" sz="1200" kern="100" dirty="0" smtClean="0">
                <a:latin typeface="メイリオ" panose="020B0604030504040204" pitchFamily="50" charset="-128"/>
                <a:ea typeface="メイリオ" panose="020B0604030504040204" pitchFamily="50" charset="-128"/>
                <a:cs typeface="メイリオ" panose="020B0604030504040204" pitchFamily="50" charset="-128"/>
              </a:rPr>
              <a:t>130</a:t>
            </a:r>
            <a:r>
              <a:rPr lang="ja-JP" altLang="en-US" sz="1200" kern="100" dirty="0" smtClean="0">
                <a:latin typeface="メイリオ" panose="020B0604030504040204" pitchFamily="50" charset="-128"/>
                <a:ea typeface="メイリオ" panose="020B0604030504040204" pitchFamily="50" charset="-128"/>
                <a:cs typeface="メイリオ" panose="020B0604030504040204" pitchFamily="50" charset="-128"/>
              </a:rPr>
              <a:t>万円から</a:t>
            </a:r>
            <a:r>
              <a:rPr lang="en-US" altLang="ja-JP" sz="1200" kern="100" dirty="0" smtClean="0">
                <a:latin typeface="メイリオ" panose="020B0604030504040204" pitchFamily="50" charset="-128"/>
                <a:ea typeface="メイリオ" panose="020B0604030504040204" pitchFamily="50" charset="-128"/>
                <a:cs typeface="メイリオ" panose="020B0604030504040204" pitchFamily="50" charset="-128"/>
              </a:rPr>
              <a:t>160</a:t>
            </a:r>
            <a:r>
              <a:rPr lang="ja-JP" altLang="en-US" sz="1200" kern="100" dirty="0" smtClean="0">
                <a:latin typeface="メイリオ" panose="020B0604030504040204" pitchFamily="50" charset="-128"/>
                <a:ea typeface="メイリオ" panose="020B0604030504040204" pitchFamily="50" charset="-128"/>
                <a:cs typeface="メイリオ" panose="020B0604030504040204" pitchFamily="50" charset="-128"/>
              </a:rPr>
              <a:t>万円になります。</a:t>
            </a:r>
            <a:endParaRPr lang="en-US" altLang="ja-JP" sz="1200" kern="1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3" name="Rectangle 5"/>
          <p:cNvSpPr>
            <a:spLocks noChangeArrowheads="1"/>
          </p:cNvSpPr>
          <p:nvPr/>
        </p:nvSpPr>
        <p:spPr bwMode="auto">
          <a:xfrm>
            <a:off x="179734" y="4824000"/>
            <a:ext cx="6949108" cy="1058286"/>
          </a:xfrm>
          <a:prstGeom prst="rect">
            <a:avLst/>
          </a:prstGeom>
          <a:noFill/>
          <a:ln w="9525">
            <a:noFill/>
            <a:miter lim="800000"/>
            <a:headEnd/>
            <a:tailEnd/>
          </a:ln>
          <a:effectLst/>
        </p:spPr>
        <p:txBody>
          <a:bodyPr vert="horz" wrap="square" lIns="100191" tIns="0" rIns="100191" bIns="0" numCol="1" anchor="t" anchorCtr="0" compatLnSpc="1">
            <a:prstTxWarp prst="textNoShape">
              <a:avLst/>
            </a:prstTxWarp>
            <a:noAutofit/>
          </a:bodyPr>
          <a:lstStyle/>
          <a:p>
            <a:pPr marL="177800" indent="-177800" fontAlgn="base">
              <a:lnSpc>
                <a:spcPct val="110000"/>
              </a:lnSpc>
              <a:spcBef>
                <a:spcPct val="0"/>
              </a:spcBef>
              <a:spcAft>
                <a:spcPct val="0"/>
              </a:spcAft>
            </a:pPr>
            <a:r>
              <a:rPr lang="ja-JP" altLang="en-US" sz="1200" kern="100" dirty="0" smtClean="0">
                <a:latin typeface="メイリオ" panose="020B0604030504040204" pitchFamily="50" charset="-128"/>
                <a:ea typeface="メイリオ" panose="020B0604030504040204" pitchFamily="50" charset="-128"/>
                <a:cs typeface="メイリオ" panose="020B0604030504040204" pitchFamily="50" charset="-128"/>
              </a:rPr>
              <a:t>①　離婚した父母に代わって児童を養育しているなど</a:t>
            </a: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200" kern="100" dirty="0" smtClean="0">
                <a:latin typeface="メイリオ" panose="020B0604030504040204" pitchFamily="50" charset="-128"/>
                <a:ea typeface="メイリオ" panose="020B0604030504040204" pitchFamily="50" charset="-128"/>
                <a:cs typeface="メイリオ" panose="020B0604030504040204" pitchFamily="50" charset="-128"/>
              </a:rPr>
              <a:t>方</a:t>
            </a:r>
            <a:r>
              <a:rPr lang="en-US" altLang="ja-JP" sz="1200" kern="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200" kern="100" baseline="30000" dirty="0" smtClean="0">
                <a:latin typeface="メイリオ" panose="020B0604030504040204" pitchFamily="50" charset="-128"/>
                <a:ea typeface="メイリオ" panose="020B0604030504040204" pitchFamily="50" charset="-128"/>
                <a:cs typeface="メイリオ" panose="020B0604030504040204" pitchFamily="50" charset="-128"/>
              </a:rPr>
              <a:t>1</a:t>
            </a:r>
            <a:r>
              <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kern="100" dirty="0" smtClean="0">
                <a:latin typeface="メイリオ" panose="020B0604030504040204" pitchFamily="50" charset="-128"/>
                <a:ea typeface="メイリオ" panose="020B0604030504040204" pitchFamily="50" charset="-128"/>
                <a:cs typeface="メイリオ" panose="020B0604030504040204" pitchFamily="50" charset="-128"/>
              </a:rPr>
              <a:t>が、未婚の</a:t>
            </a: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ひとり</a:t>
            </a:r>
            <a:r>
              <a:rPr lang="ja-JP" altLang="en-US" sz="1200" kern="100" dirty="0" smtClean="0">
                <a:latin typeface="メイリオ" panose="020B0604030504040204" pitchFamily="50" charset="-128"/>
                <a:ea typeface="メイリオ" panose="020B0604030504040204" pitchFamily="50" charset="-128"/>
                <a:cs typeface="メイリオ" panose="020B0604030504040204" pitchFamily="50" charset="-128"/>
              </a:rPr>
              <a:t>親の場合には、</a:t>
            </a:r>
            <a:endParaRPr lang="en-US" altLang="ja-JP" sz="1200" kern="1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77800" indent="-177800" fontAlgn="base">
              <a:lnSpc>
                <a:spcPct val="110000"/>
              </a:lnSpc>
              <a:spcBef>
                <a:spcPct val="0"/>
              </a:spcBef>
              <a:spcAft>
                <a:spcPct val="0"/>
              </a:spcAft>
            </a:pPr>
            <a:r>
              <a:rPr lang="ja-JP" altLang="en-US" sz="1200" kern="100" dirty="0" smtClean="0">
                <a:latin typeface="メイリオ" panose="020B0604030504040204" pitchFamily="50" charset="-128"/>
                <a:ea typeface="メイリオ" panose="020B0604030504040204" pitchFamily="50" charset="-128"/>
                <a:cs typeface="メイリオ" panose="020B0604030504040204" pitchFamily="50" charset="-128"/>
              </a:rPr>
              <a:t>　児童</a:t>
            </a: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扶養手当の支給制限のために所得を算定する</a:t>
            </a:r>
            <a:r>
              <a:rPr lang="ja-JP" altLang="en-US" sz="1200" kern="100" dirty="0" smtClean="0">
                <a:latin typeface="メイリオ" panose="020B0604030504040204" pitchFamily="50" charset="-128"/>
                <a:ea typeface="メイリオ" panose="020B0604030504040204" pitchFamily="50" charset="-128"/>
                <a:cs typeface="メイリオ" panose="020B0604030504040204" pitchFamily="50" charset="-128"/>
              </a:rPr>
              <a:t>に当たって</a:t>
            </a: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、地方税法上の「寡婦・寡夫控除</a:t>
            </a:r>
            <a:r>
              <a:rPr lang="ja-JP" altLang="en-US" sz="1200" kern="1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kern="1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77800" indent="-177800" fontAlgn="base">
              <a:lnSpc>
                <a:spcPct val="110000"/>
              </a:lnSpc>
              <a:spcBef>
                <a:spcPct val="0"/>
              </a:spcBef>
              <a:spcAft>
                <a:spcPct val="0"/>
              </a:spcAft>
            </a:pPr>
            <a:r>
              <a:rPr lang="ja-JP" altLang="en-US" sz="1200" kern="100" dirty="0" smtClean="0">
                <a:latin typeface="メイリオ" panose="020B0604030504040204" pitchFamily="50" charset="-128"/>
                <a:ea typeface="メイリオ" panose="020B0604030504040204" pitchFamily="50" charset="-128"/>
                <a:cs typeface="メイリオ" panose="020B0604030504040204" pitchFamily="50" charset="-128"/>
              </a:rPr>
              <a:t>　が</a:t>
            </a: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適用されたものとみなし、総所得金額等合計</a:t>
            </a:r>
            <a:r>
              <a:rPr lang="ja-JP" altLang="en-US" sz="1200" kern="100" dirty="0" smtClean="0">
                <a:latin typeface="メイリオ" panose="020B0604030504040204" pitchFamily="50" charset="-128"/>
                <a:ea typeface="メイリオ" panose="020B0604030504040204" pitchFamily="50" charset="-128"/>
                <a:cs typeface="メイリオ" panose="020B0604030504040204" pitchFamily="50" charset="-128"/>
              </a:rPr>
              <a:t>額から</a:t>
            </a:r>
            <a:r>
              <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rPr>
              <a:t>27</a:t>
            </a: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万</a:t>
            </a:r>
            <a:r>
              <a:rPr lang="ja-JP" altLang="en-US" sz="1200" kern="100" dirty="0" smtClean="0">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1200" kern="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200" kern="100" baseline="30000" dirty="0" smtClean="0">
                <a:latin typeface="メイリオ" panose="020B0604030504040204" pitchFamily="50" charset="-128"/>
                <a:ea typeface="メイリオ" panose="020B0604030504040204" pitchFamily="50" charset="-128"/>
                <a:cs typeface="メイリオ" panose="020B0604030504040204" pitchFamily="50" charset="-128"/>
              </a:rPr>
              <a:t>2</a:t>
            </a:r>
            <a:r>
              <a:rPr lang="en-US" altLang="ja-JP" sz="1200" kern="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kern="100" dirty="0" smtClean="0">
                <a:latin typeface="メイリオ" panose="020B0604030504040204" pitchFamily="50" charset="-128"/>
                <a:ea typeface="メイリオ" panose="020B0604030504040204" pitchFamily="50" charset="-128"/>
                <a:cs typeface="メイリオ" panose="020B0604030504040204" pitchFamily="50" charset="-128"/>
              </a:rPr>
              <a:t>を</a:t>
            </a: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控除します</a:t>
            </a:r>
            <a:r>
              <a:rPr lang="ja-JP" altLang="en-US" sz="1200" kern="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endParaRPr>
          </a:p>
          <a:p>
            <a:pPr marL="177800" indent="-177800" fontAlgn="base">
              <a:lnSpc>
                <a:spcPct val="110000"/>
              </a:lnSpc>
              <a:spcBef>
                <a:spcPct val="0"/>
              </a:spcBef>
              <a:spcAft>
                <a:spcPct val="0"/>
              </a:spcAft>
            </a:pPr>
            <a:r>
              <a:rPr lang="ja-JP" altLang="en-US" sz="900" kern="1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kern="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900" kern="100" baseline="30000" dirty="0" smtClean="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900" kern="100" dirty="0" smtClean="0">
                <a:latin typeface="メイリオ" panose="020B0604030504040204" pitchFamily="50" charset="-128"/>
                <a:ea typeface="メイリオ" panose="020B0604030504040204" pitchFamily="50" charset="-128"/>
                <a:cs typeface="メイリオ" panose="020B0604030504040204" pitchFamily="50" charset="-128"/>
              </a:rPr>
              <a:t>）児童扶養手当法第４条第１項第３号に規定する</a:t>
            </a:r>
            <a:r>
              <a:rPr lang="ja-JP" altLang="en-US" sz="900" u="sng" kern="100" dirty="0" smtClean="0">
                <a:latin typeface="メイリオ" panose="020B0604030504040204" pitchFamily="50" charset="-128"/>
                <a:ea typeface="メイリオ" panose="020B0604030504040204" pitchFamily="50" charset="-128"/>
                <a:cs typeface="メイリオ" panose="020B0604030504040204" pitchFamily="50" charset="-128"/>
              </a:rPr>
              <a:t>養育者</a:t>
            </a:r>
            <a:r>
              <a:rPr lang="ja-JP" altLang="en-US" sz="900" kern="100" dirty="0" smtClean="0">
                <a:latin typeface="メイリオ" panose="020B0604030504040204" pitchFamily="50" charset="-128"/>
                <a:ea typeface="メイリオ" panose="020B0604030504040204" pitchFamily="50" charset="-128"/>
                <a:cs typeface="メイリオ" panose="020B0604030504040204" pitchFamily="50" charset="-128"/>
              </a:rPr>
              <a:t>や、児童と同居</a:t>
            </a:r>
            <a:r>
              <a:rPr lang="ja-JP" altLang="en-US" sz="900" kern="100" dirty="0">
                <a:latin typeface="メイリオ" panose="020B0604030504040204" pitchFamily="50" charset="-128"/>
                <a:ea typeface="メイリオ" panose="020B0604030504040204" pitchFamily="50" charset="-128"/>
                <a:cs typeface="メイリオ" panose="020B0604030504040204" pitchFamily="50" charset="-128"/>
              </a:rPr>
              <a:t>する祖父母</a:t>
            </a:r>
            <a:r>
              <a:rPr lang="ja-JP" altLang="en-US" sz="900" kern="100" dirty="0" smtClean="0">
                <a:latin typeface="メイリオ" panose="020B0604030504040204" pitchFamily="50" charset="-128"/>
                <a:ea typeface="メイリオ" panose="020B0604030504040204" pitchFamily="50" charset="-128"/>
                <a:cs typeface="メイリオ" panose="020B0604030504040204" pitchFamily="50" charset="-128"/>
              </a:rPr>
              <a:t>などの</a:t>
            </a:r>
            <a:r>
              <a:rPr lang="ja-JP" altLang="en-US" sz="900" u="sng" kern="100" dirty="0" smtClean="0">
                <a:latin typeface="メイリオ" panose="020B0604030504040204" pitchFamily="50" charset="-128"/>
                <a:ea typeface="メイリオ" panose="020B0604030504040204" pitchFamily="50" charset="-128"/>
                <a:cs typeface="メイリオ" panose="020B0604030504040204" pitchFamily="50" charset="-128"/>
              </a:rPr>
              <a:t>扶養義務者</a:t>
            </a:r>
            <a:r>
              <a:rPr lang="ja-JP" altLang="en-US" sz="900" kern="100" dirty="0" smtClean="0">
                <a:latin typeface="メイリオ" panose="020B0604030504040204" pitchFamily="50" charset="-128"/>
                <a:ea typeface="メイリオ" panose="020B0604030504040204" pitchFamily="50" charset="-128"/>
                <a:cs typeface="メイリオ" panose="020B0604030504040204" pitchFamily="50" charset="-128"/>
              </a:rPr>
              <a:t>など</a:t>
            </a:r>
            <a:endParaRPr lang="en-US" altLang="ja-JP" sz="900" kern="1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77800" indent="-177800" fontAlgn="base">
              <a:lnSpc>
                <a:spcPct val="110000"/>
              </a:lnSpc>
              <a:spcBef>
                <a:spcPct val="0"/>
              </a:spcBef>
              <a:spcAft>
                <a:spcPct val="0"/>
              </a:spcAft>
            </a:pPr>
            <a:r>
              <a:rPr lang="ja-JP" altLang="en-US" sz="900" kern="1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900" kern="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900" kern="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900" kern="100" baseline="30000" dirty="0" smtClean="0">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900" kern="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900" kern="100" baseline="300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900" kern="100" dirty="0">
                <a:latin typeface="メイリオ" panose="020B0604030504040204" pitchFamily="50" charset="-128"/>
                <a:ea typeface="メイリオ" panose="020B0604030504040204" pitchFamily="50" charset="-128"/>
                <a:cs typeface="メイリオ" panose="020B0604030504040204" pitchFamily="50" charset="-128"/>
              </a:rPr>
              <a:t>一定要件を満たす場合は</a:t>
            </a:r>
            <a:r>
              <a:rPr lang="en-US" altLang="ja-JP" sz="900" kern="100" dirty="0">
                <a:latin typeface="メイリオ" panose="020B0604030504040204" pitchFamily="50" charset="-128"/>
                <a:ea typeface="メイリオ" panose="020B0604030504040204" pitchFamily="50" charset="-128"/>
                <a:cs typeface="メイリオ" panose="020B0604030504040204" pitchFamily="50" charset="-128"/>
              </a:rPr>
              <a:t>35</a:t>
            </a:r>
            <a:r>
              <a:rPr lang="ja-JP" altLang="en-US" sz="900" kern="100" dirty="0">
                <a:latin typeface="メイリオ" panose="020B0604030504040204" pitchFamily="50" charset="-128"/>
                <a:ea typeface="メイリオ" panose="020B0604030504040204" pitchFamily="50" charset="-128"/>
                <a:cs typeface="メイリオ" panose="020B0604030504040204" pitchFamily="50" charset="-128"/>
              </a:rPr>
              <a:t>万円 </a:t>
            </a:r>
            <a:r>
              <a:rPr lang="ja-JP" altLang="en-US" sz="900" kern="100" dirty="0" smtClean="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900" kern="1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4" name="Rectangle 5"/>
          <p:cNvSpPr>
            <a:spLocks noChangeArrowheads="1"/>
          </p:cNvSpPr>
          <p:nvPr/>
        </p:nvSpPr>
        <p:spPr bwMode="auto">
          <a:xfrm>
            <a:off x="179734" y="5868000"/>
            <a:ext cx="6949108" cy="491525"/>
          </a:xfrm>
          <a:prstGeom prst="rect">
            <a:avLst/>
          </a:prstGeom>
          <a:noFill/>
          <a:ln w="9525">
            <a:noFill/>
            <a:miter lim="800000"/>
            <a:headEnd/>
            <a:tailEnd/>
          </a:ln>
          <a:effectLst/>
        </p:spPr>
        <p:txBody>
          <a:bodyPr vert="horz" wrap="square" lIns="100191" tIns="0" rIns="100191" bIns="0" numCol="1" anchor="t" anchorCtr="0" compatLnSpc="1">
            <a:prstTxWarp prst="textNoShape">
              <a:avLst/>
            </a:prstTxWarp>
            <a:noAutofit/>
          </a:bodyPr>
          <a:lstStyle/>
          <a:p>
            <a:pPr marL="177800" indent="-177800" fontAlgn="base">
              <a:lnSpc>
                <a:spcPct val="110000"/>
              </a:lnSpc>
              <a:spcBef>
                <a:spcPct val="0"/>
              </a:spcBef>
              <a:spcAft>
                <a:spcPct val="0"/>
              </a:spcAft>
            </a:pPr>
            <a:r>
              <a:rPr lang="ja-JP" altLang="en-US" sz="1200" kern="100" dirty="0" smtClean="0">
                <a:latin typeface="メイリオ" panose="020B0604030504040204" pitchFamily="50" charset="-128"/>
                <a:ea typeface="メイリオ" panose="020B0604030504040204" pitchFamily="50" charset="-128"/>
                <a:cs typeface="メイリオ" panose="020B0604030504040204" pitchFamily="50" charset="-128"/>
              </a:rPr>
              <a:t>②　土地収用で土地を譲渡した場合に生じる売却益等については、</a:t>
            </a: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児童扶養手当の支給</a:t>
            </a:r>
            <a:r>
              <a:rPr lang="ja-JP" altLang="en-US" sz="1200" kern="100" dirty="0" smtClean="0">
                <a:latin typeface="メイリオ" panose="020B0604030504040204" pitchFamily="50" charset="-128"/>
                <a:ea typeface="メイリオ" panose="020B0604030504040204" pitchFamily="50" charset="-128"/>
                <a:cs typeface="メイリオ" panose="020B0604030504040204" pitchFamily="50" charset="-128"/>
              </a:rPr>
              <a:t>制限の</a:t>
            </a:r>
            <a:endParaRPr lang="en-US" altLang="ja-JP" sz="1200" kern="1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77800" indent="-177800" fontAlgn="base">
              <a:lnSpc>
                <a:spcPct val="110000"/>
              </a:lnSpc>
              <a:spcBef>
                <a:spcPct val="0"/>
              </a:spcBef>
              <a:spcAft>
                <a:spcPct val="0"/>
              </a:spcAft>
            </a:pPr>
            <a:r>
              <a:rPr lang="ja-JP" altLang="en-US" sz="1200" kern="100" dirty="0" smtClean="0">
                <a:latin typeface="メイリオ" panose="020B0604030504040204" pitchFamily="50" charset="-128"/>
                <a:ea typeface="メイリオ" panose="020B0604030504040204" pitchFamily="50" charset="-128"/>
                <a:cs typeface="メイリオ" panose="020B0604030504040204" pitchFamily="50" charset="-128"/>
              </a:rPr>
              <a:t>　ために所得</a:t>
            </a: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を算定する</a:t>
            </a:r>
            <a:r>
              <a:rPr lang="ja-JP" altLang="en-US" sz="1200" kern="100" dirty="0" smtClean="0">
                <a:latin typeface="メイリオ" panose="020B0604030504040204" pitchFamily="50" charset="-128"/>
                <a:ea typeface="メイリオ" panose="020B0604030504040204" pitchFamily="50" charset="-128"/>
                <a:cs typeface="メイリオ" panose="020B0604030504040204" pitchFamily="50" charset="-128"/>
              </a:rPr>
              <a:t>に当たって、総所得</a:t>
            </a: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金額等合計</a:t>
            </a:r>
            <a:r>
              <a:rPr lang="ja-JP" altLang="en-US" sz="1200" kern="100" dirty="0" smtClean="0">
                <a:latin typeface="メイリオ" panose="020B0604030504040204" pitchFamily="50" charset="-128"/>
                <a:ea typeface="メイリオ" panose="020B0604030504040204" pitchFamily="50" charset="-128"/>
                <a:cs typeface="メイリオ" panose="020B0604030504040204" pitchFamily="50" charset="-128"/>
              </a:rPr>
              <a:t>額から控除します。</a:t>
            </a:r>
            <a:endParaRPr lang="en-US" altLang="ja-JP" sz="1200" kern="1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6" name="角丸四角形 35"/>
          <p:cNvSpPr/>
          <p:nvPr/>
        </p:nvSpPr>
        <p:spPr>
          <a:xfrm>
            <a:off x="468000" y="6336000"/>
            <a:ext cx="6441994" cy="1404000"/>
          </a:xfrm>
          <a:prstGeom prst="roundRect">
            <a:avLst/>
          </a:prstGeom>
          <a:noFill/>
          <a:ln w="28575" cap="rnd">
            <a:solidFill>
              <a:srgbClr val="0070C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AutoShape 2"/>
          <p:cNvSpPr>
            <a:spLocks noChangeArrowheads="1"/>
          </p:cNvSpPr>
          <p:nvPr/>
        </p:nvSpPr>
        <p:spPr bwMode="auto">
          <a:xfrm>
            <a:off x="648122" y="6480000"/>
            <a:ext cx="972000" cy="1145682"/>
          </a:xfrm>
          <a:prstGeom prst="roundRect">
            <a:avLst>
              <a:gd name="adj" fmla="val 16667"/>
            </a:avLst>
          </a:prstGeom>
          <a:solidFill>
            <a:srgbClr val="0070C0"/>
          </a:solidFill>
          <a:ln w="25400">
            <a:noFill/>
            <a:round/>
            <a:headEnd/>
            <a:tailEnd/>
          </a:ln>
        </p:spPr>
        <p:txBody>
          <a:bodyPr vert="horz" wrap="square" lIns="0" tIns="54000" rIns="0" bIns="0" numCol="1" anchor="ctr" anchorCtr="0" compatLnSpc="1">
            <a:prstTxWarp prst="textNoShape">
              <a:avLst/>
            </a:prstTxWarp>
          </a:bodyPr>
          <a:lstStyle/>
          <a:p>
            <a:pPr algn="ctr" fontAlgn="base">
              <a:spcBef>
                <a:spcPct val="0"/>
              </a:spcBef>
              <a:spcAft>
                <a:spcPct val="0"/>
              </a:spcAft>
            </a:pP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具体的な</a:t>
            </a:r>
            <a:endParaRPr lang="en-US" altLang="ja-JP"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ctr" fontAlgn="base">
              <a:spcBef>
                <a:spcPct val="0"/>
              </a:spcBef>
              <a:spcAft>
                <a:spcPct val="0"/>
              </a:spcAft>
            </a:pP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控除額</a:t>
            </a:r>
            <a:endParaRPr lang="en-US" altLang="ja-JP"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8" name="Rectangle 5"/>
          <p:cNvSpPr>
            <a:spLocks noChangeArrowheads="1"/>
          </p:cNvSpPr>
          <p:nvPr/>
        </p:nvSpPr>
        <p:spPr bwMode="auto">
          <a:xfrm>
            <a:off x="144000" y="8100000"/>
            <a:ext cx="6984842" cy="968855"/>
          </a:xfrm>
          <a:prstGeom prst="rect">
            <a:avLst/>
          </a:prstGeom>
          <a:noFill/>
          <a:ln w="9525">
            <a:noFill/>
            <a:miter lim="800000"/>
            <a:headEnd/>
            <a:tailEnd/>
          </a:ln>
          <a:effectLst/>
        </p:spPr>
        <p:txBody>
          <a:bodyPr vert="horz" wrap="square" lIns="100191" tIns="0" rIns="100191" bIns="0" numCol="1" anchor="t" anchorCtr="0" compatLnSpc="1">
            <a:prstTxWarp prst="textNoShape">
              <a:avLst/>
            </a:prstTxWarp>
            <a:noAutofit/>
          </a:bodyPr>
          <a:lstStyle/>
          <a:p>
            <a:pPr marL="177800" indent="-177800" fontAlgn="base">
              <a:lnSpc>
                <a:spcPct val="110000"/>
              </a:lnSpc>
              <a:spcBef>
                <a:spcPts val="400"/>
              </a:spcBef>
              <a:spcAft>
                <a:spcPct val="0"/>
              </a:spcAft>
            </a:pPr>
            <a:r>
              <a:rPr lang="en-US" altLang="ja-JP" sz="1050" kern="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kern="1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50" kern="100" dirty="0" smtClean="0">
                <a:latin typeface="メイリオ" panose="020B0604030504040204" pitchFamily="50" charset="-128"/>
                <a:ea typeface="メイリオ" panose="020B0604030504040204" pitchFamily="50" charset="-128"/>
                <a:cs typeface="メイリオ" panose="020B0604030504040204" pitchFamily="50" charset="-128"/>
              </a:rPr>
              <a:t>上記１及び２の②については、所得証明書類により確認します。</a:t>
            </a:r>
            <a:endParaRPr lang="en-US" altLang="ja-JP" sz="1050" kern="1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77800" indent="-177800" fontAlgn="base">
              <a:lnSpc>
                <a:spcPct val="110000"/>
              </a:lnSpc>
              <a:spcBef>
                <a:spcPts val="400"/>
              </a:spcBef>
              <a:spcAft>
                <a:spcPct val="0"/>
              </a:spcAft>
            </a:pPr>
            <a:r>
              <a:rPr lang="en-US" altLang="ja-JP" sz="1050" kern="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kern="1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50" kern="100" dirty="0" smtClean="0">
                <a:latin typeface="メイリオ" panose="020B0604030504040204" pitchFamily="50" charset="-128"/>
                <a:ea typeface="メイリオ" panose="020B0604030504040204" pitchFamily="50" charset="-128"/>
                <a:cs typeface="メイリオ" panose="020B0604030504040204" pitchFamily="50" charset="-128"/>
              </a:rPr>
              <a:t>上記２の①については、扶養義務者の戸籍等の追加書類の提出が必要な場合がありますので、適用を希望される場合は、必要書類や適用要件について、窓口等へお問い合わせください。</a:t>
            </a:r>
            <a:endParaRPr lang="en-US" altLang="ja-JP" sz="1050" kern="1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77800" indent="-177800" fontAlgn="base">
              <a:lnSpc>
                <a:spcPct val="110000"/>
              </a:lnSpc>
              <a:spcBef>
                <a:spcPts val="400"/>
              </a:spcBef>
              <a:spcAft>
                <a:spcPct val="0"/>
              </a:spcAft>
            </a:pPr>
            <a:r>
              <a:rPr lang="en-US" altLang="ja-JP" sz="1050" kern="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kern="1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50" kern="100" dirty="0" smtClean="0">
                <a:latin typeface="メイリオ" panose="020B0604030504040204" pitchFamily="50" charset="-128"/>
                <a:ea typeface="メイリオ" panose="020B0604030504040204" pitchFamily="50" charset="-128"/>
                <a:cs typeface="メイリオ" panose="020B0604030504040204" pitchFamily="50" charset="-128"/>
              </a:rPr>
              <a:t>前年所得について、前々年所得から変動がない（もしくは増額となった）場合でも</a:t>
            </a:r>
            <a:r>
              <a:rPr lang="ja-JP" altLang="en-US" sz="1050" kern="100" dirty="0">
                <a:latin typeface="メイリオ" panose="020B0604030504040204" pitchFamily="50" charset="-128"/>
                <a:ea typeface="メイリオ" panose="020B0604030504040204" pitchFamily="50" charset="-128"/>
                <a:cs typeface="メイリオ" panose="020B0604030504040204" pitchFamily="50" charset="-128"/>
              </a:rPr>
              <a:t>、上記</a:t>
            </a:r>
            <a:r>
              <a:rPr lang="ja-JP" altLang="en-US" sz="1050" kern="100" dirty="0" smtClean="0">
                <a:latin typeface="メイリオ" panose="020B0604030504040204" pitchFamily="50" charset="-128"/>
                <a:ea typeface="メイリオ" panose="020B0604030504040204" pitchFamily="50" charset="-128"/>
                <a:cs typeface="メイリオ" panose="020B0604030504040204" pitchFamily="50" charset="-128"/>
              </a:rPr>
              <a:t>１及び２の①が適用されることにより</a:t>
            </a:r>
            <a:r>
              <a:rPr lang="ja-JP" altLang="en-US" sz="1050" kern="1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50" kern="100" dirty="0" smtClean="0">
                <a:latin typeface="メイリオ" panose="020B0604030504040204" pitchFamily="50" charset="-128"/>
                <a:ea typeface="メイリオ" panose="020B0604030504040204" pitchFamily="50" charset="-128"/>
                <a:cs typeface="メイリオ" panose="020B0604030504040204" pitchFamily="50" charset="-128"/>
              </a:rPr>
              <a:t>８月分</a:t>
            </a:r>
            <a:r>
              <a:rPr lang="en-US" altLang="ja-JP" sz="1050" kern="100" dirty="0" smtClean="0">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1050" kern="100" dirty="0" smtClean="0">
                <a:latin typeface="メイリオ" panose="020B0604030504040204" pitchFamily="50" charset="-128"/>
                <a:ea typeface="メイリオ" panose="020B0604030504040204" pitchFamily="50" charset="-128"/>
                <a:cs typeface="メイリオ" panose="020B0604030504040204" pitchFamily="50" charset="-128"/>
              </a:rPr>
              <a:t>月支払分</a:t>
            </a:r>
            <a:r>
              <a:rPr lang="en-US" altLang="ja-JP" sz="1050" kern="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kern="100" dirty="0" smtClean="0">
                <a:latin typeface="メイリオ" panose="020B0604030504040204" pitchFamily="50" charset="-128"/>
                <a:ea typeface="メイリオ" panose="020B0604030504040204" pitchFamily="50" charset="-128"/>
                <a:cs typeface="メイリオ" panose="020B0604030504040204" pitchFamily="50" charset="-128"/>
              </a:rPr>
              <a:t>から支給額が増額となる可能性があります。</a:t>
            </a:r>
            <a:endParaRPr lang="en-US" altLang="ja-JP" sz="1050" kern="1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1" name="Rectangle 5"/>
          <p:cNvSpPr>
            <a:spLocks noChangeArrowheads="1"/>
          </p:cNvSpPr>
          <p:nvPr/>
        </p:nvSpPr>
        <p:spPr bwMode="auto">
          <a:xfrm>
            <a:off x="1692040" y="6444000"/>
            <a:ext cx="5508810" cy="1248335"/>
          </a:xfrm>
          <a:prstGeom prst="rect">
            <a:avLst/>
          </a:prstGeom>
          <a:noFill/>
          <a:ln w="9525">
            <a:noFill/>
            <a:miter lim="800000"/>
            <a:headEnd/>
            <a:tailEnd/>
          </a:ln>
          <a:effectLst/>
        </p:spPr>
        <p:txBody>
          <a:bodyPr vert="horz" wrap="square" lIns="100191" tIns="0" rIns="100191" bIns="0" numCol="1" anchor="t" anchorCtr="0" compatLnSpc="1">
            <a:prstTxWarp prst="textNoShape">
              <a:avLst/>
            </a:prstTxWarp>
            <a:noAutofit/>
          </a:bodyPr>
          <a:lstStyle/>
          <a:p>
            <a:pPr fontAlgn="base">
              <a:lnSpc>
                <a:spcPct val="110000"/>
              </a:lnSpc>
              <a:spcBef>
                <a:spcPct val="0"/>
              </a:spcBef>
              <a:spcAft>
                <a:spcPct val="0"/>
              </a:spcAft>
            </a:pPr>
            <a:r>
              <a:rPr lang="en-US" altLang="ja-JP" sz="1050" kern="100" dirty="0" smtClean="0">
                <a:latin typeface="メイリオ" panose="020B0604030504040204" pitchFamily="50" charset="-128"/>
                <a:ea typeface="メイリオ" panose="020B0604030504040204" pitchFamily="50" charset="-128"/>
                <a:cs typeface="メイリオ" panose="020B0604030504040204" pitchFamily="50" charset="-128"/>
              </a:rPr>
              <a:t>ⅰ</a:t>
            </a:r>
            <a:r>
              <a:rPr lang="ja-JP" altLang="en-US" sz="1050" kern="100" dirty="0" smtClean="0">
                <a:latin typeface="メイリオ" panose="020B0604030504040204" pitchFamily="50" charset="-128"/>
                <a:ea typeface="メイリオ" panose="020B0604030504040204" pitchFamily="50" charset="-128"/>
                <a:cs typeface="メイリオ" panose="020B0604030504040204" pitchFamily="50" charset="-128"/>
              </a:rPr>
              <a:t>　収用交換</a:t>
            </a:r>
            <a:r>
              <a:rPr lang="ja-JP" altLang="en-US" sz="1050" kern="100" dirty="0">
                <a:latin typeface="メイリオ" panose="020B0604030504040204" pitchFamily="50" charset="-128"/>
                <a:ea typeface="メイリオ" panose="020B0604030504040204" pitchFamily="50" charset="-128"/>
                <a:cs typeface="メイリオ" panose="020B0604030504040204" pitchFamily="50" charset="-128"/>
              </a:rPr>
              <a:t>などのために土地等を譲渡した場合の</a:t>
            </a:r>
            <a:r>
              <a:rPr lang="en-US" altLang="ja-JP" sz="1050" kern="100" dirty="0">
                <a:latin typeface="メイリオ" panose="020B0604030504040204" pitchFamily="50" charset="-128"/>
                <a:ea typeface="メイリオ" panose="020B0604030504040204" pitchFamily="50" charset="-128"/>
                <a:cs typeface="メイリオ" panose="020B0604030504040204" pitchFamily="50" charset="-128"/>
              </a:rPr>
              <a:t>5,000</a:t>
            </a:r>
            <a:r>
              <a:rPr lang="ja-JP" altLang="en-US" sz="1050" kern="100" dirty="0">
                <a:latin typeface="メイリオ" panose="020B0604030504040204" pitchFamily="50" charset="-128"/>
                <a:ea typeface="メイリオ" panose="020B0604030504040204" pitchFamily="50" charset="-128"/>
                <a:cs typeface="メイリオ" panose="020B0604030504040204" pitchFamily="50" charset="-128"/>
              </a:rPr>
              <a:t>万円</a:t>
            </a:r>
          </a:p>
          <a:p>
            <a:pPr fontAlgn="base">
              <a:lnSpc>
                <a:spcPct val="110000"/>
              </a:lnSpc>
              <a:spcBef>
                <a:spcPct val="0"/>
              </a:spcBef>
              <a:spcAft>
                <a:spcPct val="0"/>
              </a:spcAft>
            </a:pPr>
            <a:r>
              <a:rPr lang="en-US" altLang="ja-JP" sz="1050" kern="100" dirty="0" smtClean="0">
                <a:latin typeface="メイリオ" panose="020B0604030504040204" pitchFamily="50" charset="-128"/>
                <a:ea typeface="メイリオ" panose="020B0604030504040204" pitchFamily="50" charset="-128"/>
                <a:cs typeface="メイリオ" panose="020B0604030504040204" pitchFamily="50" charset="-128"/>
              </a:rPr>
              <a:t>ⅱ</a:t>
            </a:r>
            <a:r>
              <a:rPr lang="ja-JP" altLang="en-US" sz="1050" kern="100" dirty="0" smtClean="0">
                <a:latin typeface="メイリオ" panose="020B0604030504040204" pitchFamily="50" charset="-128"/>
                <a:ea typeface="メイリオ" panose="020B0604030504040204" pitchFamily="50" charset="-128"/>
                <a:cs typeface="メイリオ" panose="020B0604030504040204" pitchFamily="50" charset="-128"/>
              </a:rPr>
              <a:t>　特定</a:t>
            </a:r>
            <a:r>
              <a:rPr lang="ja-JP" altLang="en-US" sz="1050" kern="100" dirty="0">
                <a:latin typeface="メイリオ" panose="020B0604030504040204" pitchFamily="50" charset="-128"/>
                <a:ea typeface="メイリオ" panose="020B0604030504040204" pitchFamily="50" charset="-128"/>
                <a:cs typeface="メイリオ" panose="020B0604030504040204" pitchFamily="50" charset="-128"/>
              </a:rPr>
              <a:t>土地区画整理事業などのために土地等を譲渡した場合の</a:t>
            </a:r>
            <a:r>
              <a:rPr lang="en-US" altLang="ja-JP" sz="1050" kern="100" dirty="0">
                <a:latin typeface="メイリオ" panose="020B0604030504040204" pitchFamily="50" charset="-128"/>
                <a:ea typeface="メイリオ" panose="020B0604030504040204" pitchFamily="50" charset="-128"/>
                <a:cs typeface="メイリオ" panose="020B0604030504040204" pitchFamily="50" charset="-128"/>
              </a:rPr>
              <a:t>2,000</a:t>
            </a:r>
            <a:r>
              <a:rPr lang="ja-JP" altLang="en-US" sz="1050" kern="100" dirty="0">
                <a:latin typeface="メイリオ" panose="020B0604030504040204" pitchFamily="50" charset="-128"/>
                <a:ea typeface="メイリオ" panose="020B0604030504040204" pitchFamily="50" charset="-128"/>
                <a:cs typeface="メイリオ" panose="020B0604030504040204" pitchFamily="50" charset="-128"/>
              </a:rPr>
              <a:t>万円</a:t>
            </a:r>
          </a:p>
          <a:p>
            <a:pPr fontAlgn="base">
              <a:lnSpc>
                <a:spcPct val="110000"/>
              </a:lnSpc>
              <a:spcBef>
                <a:spcPct val="0"/>
              </a:spcBef>
              <a:spcAft>
                <a:spcPct val="0"/>
              </a:spcAft>
            </a:pPr>
            <a:r>
              <a:rPr lang="en-US" altLang="ja-JP" sz="1050" kern="100" dirty="0" smtClean="0">
                <a:latin typeface="メイリオ" panose="020B0604030504040204" pitchFamily="50" charset="-128"/>
                <a:ea typeface="メイリオ" panose="020B0604030504040204" pitchFamily="50" charset="-128"/>
                <a:cs typeface="メイリオ" panose="020B0604030504040204" pitchFamily="50" charset="-128"/>
              </a:rPr>
              <a:t>ⅲ</a:t>
            </a:r>
            <a:r>
              <a:rPr lang="ja-JP" altLang="en-US" sz="1050" kern="100" dirty="0" smtClean="0">
                <a:latin typeface="メイリオ" panose="020B0604030504040204" pitchFamily="50" charset="-128"/>
                <a:ea typeface="メイリオ" panose="020B0604030504040204" pitchFamily="50" charset="-128"/>
                <a:cs typeface="メイリオ" panose="020B0604030504040204" pitchFamily="50" charset="-128"/>
              </a:rPr>
              <a:t>　特定</a:t>
            </a:r>
            <a:r>
              <a:rPr lang="ja-JP" altLang="en-US" sz="1050" kern="100" dirty="0">
                <a:latin typeface="メイリオ" panose="020B0604030504040204" pitchFamily="50" charset="-128"/>
                <a:ea typeface="メイリオ" panose="020B0604030504040204" pitchFamily="50" charset="-128"/>
                <a:cs typeface="メイリオ" panose="020B0604030504040204" pitchFamily="50" charset="-128"/>
              </a:rPr>
              <a:t>住宅地造成事業などのために土地等を譲渡した場合の</a:t>
            </a:r>
            <a:r>
              <a:rPr lang="en-US" altLang="ja-JP" sz="1050" kern="100" dirty="0">
                <a:latin typeface="メイリオ" panose="020B0604030504040204" pitchFamily="50" charset="-128"/>
                <a:ea typeface="メイリオ" panose="020B0604030504040204" pitchFamily="50" charset="-128"/>
                <a:cs typeface="メイリオ" panose="020B0604030504040204" pitchFamily="50" charset="-128"/>
              </a:rPr>
              <a:t>1,500</a:t>
            </a:r>
            <a:r>
              <a:rPr lang="ja-JP" altLang="en-US" sz="1050" kern="100" dirty="0">
                <a:latin typeface="メイリオ" panose="020B0604030504040204" pitchFamily="50" charset="-128"/>
                <a:ea typeface="メイリオ" panose="020B0604030504040204" pitchFamily="50" charset="-128"/>
                <a:cs typeface="メイリオ" panose="020B0604030504040204" pitchFamily="50" charset="-128"/>
              </a:rPr>
              <a:t>万円</a:t>
            </a:r>
          </a:p>
          <a:p>
            <a:pPr fontAlgn="base">
              <a:lnSpc>
                <a:spcPct val="110000"/>
              </a:lnSpc>
              <a:spcBef>
                <a:spcPct val="0"/>
              </a:spcBef>
              <a:spcAft>
                <a:spcPct val="0"/>
              </a:spcAft>
            </a:pPr>
            <a:r>
              <a:rPr lang="en-US" altLang="ja-JP" sz="1050" kern="100" dirty="0" smtClean="0">
                <a:latin typeface="メイリオ" panose="020B0604030504040204" pitchFamily="50" charset="-128"/>
                <a:ea typeface="メイリオ" panose="020B0604030504040204" pitchFamily="50" charset="-128"/>
                <a:cs typeface="メイリオ" panose="020B0604030504040204" pitchFamily="50" charset="-128"/>
              </a:rPr>
              <a:t>ⅳ</a:t>
            </a:r>
            <a:r>
              <a:rPr lang="ja-JP" altLang="en-US" sz="1050" kern="100" dirty="0" smtClean="0">
                <a:latin typeface="メイリオ" panose="020B0604030504040204" pitchFamily="50" charset="-128"/>
                <a:ea typeface="メイリオ" panose="020B0604030504040204" pitchFamily="50" charset="-128"/>
                <a:cs typeface="メイリオ" panose="020B0604030504040204" pitchFamily="50" charset="-128"/>
              </a:rPr>
              <a:t>　農地</a:t>
            </a:r>
            <a:r>
              <a:rPr lang="ja-JP" altLang="en-US" sz="1050" kern="100" dirty="0">
                <a:latin typeface="メイリオ" panose="020B0604030504040204" pitchFamily="50" charset="-128"/>
                <a:ea typeface="メイリオ" panose="020B0604030504040204" pitchFamily="50" charset="-128"/>
                <a:cs typeface="メイリオ" panose="020B0604030504040204" pitchFamily="50" charset="-128"/>
              </a:rPr>
              <a:t>保有の合理化などのために農地等を売却した場合の</a:t>
            </a:r>
            <a:r>
              <a:rPr lang="en-US" altLang="ja-JP" sz="1050" kern="100" dirty="0">
                <a:latin typeface="メイリオ" panose="020B0604030504040204" pitchFamily="50" charset="-128"/>
                <a:ea typeface="メイリオ" panose="020B0604030504040204" pitchFamily="50" charset="-128"/>
                <a:cs typeface="メイリオ" panose="020B0604030504040204" pitchFamily="50" charset="-128"/>
              </a:rPr>
              <a:t>800</a:t>
            </a:r>
            <a:r>
              <a:rPr lang="ja-JP" altLang="en-US" sz="1050" kern="100" dirty="0">
                <a:latin typeface="メイリオ" panose="020B0604030504040204" pitchFamily="50" charset="-128"/>
                <a:ea typeface="メイリオ" panose="020B0604030504040204" pitchFamily="50" charset="-128"/>
                <a:cs typeface="メイリオ" panose="020B0604030504040204" pitchFamily="50" charset="-128"/>
              </a:rPr>
              <a:t>万円</a:t>
            </a:r>
          </a:p>
          <a:p>
            <a:pPr fontAlgn="base">
              <a:lnSpc>
                <a:spcPct val="110000"/>
              </a:lnSpc>
              <a:spcBef>
                <a:spcPct val="0"/>
              </a:spcBef>
              <a:spcAft>
                <a:spcPct val="0"/>
              </a:spcAft>
            </a:pPr>
            <a:r>
              <a:rPr lang="en-US" altLang="ja-JP" sz="1050" kern="100" dirty="0" smtClean="0">
                <a:latin typeface="メイリオ" panose="020B0604030504040204" pitchFamily="50" charset="-128"/>
                <a:ea typeface="メイリオ" panose="020B0604030504040204" pitchFamily="50" charset="-128"/>
                <a:cs typeface="メイリオ" panose="020B0604030504040204" pitchFamily="50" charset="-128"/>
              </a:rPr>
              <a:t>ⅴ</a:t>
            </a:r>
            <a:r>
              <a:rPr lang="ja-JP" altLang="en-US" sz="1050" kern="100" dirty="0" smtClean="0">
                <a:latin typeface="メイリオ" panose="020B0604030504040204" pitchFamily="50" charset="-128"/>
                <a:ea typeface="メイリオ" panose="020B0604030504040204" pitchFamily="50" charset="-128"/>
                <a:cs typeface="メイリオ" panose="020B0604030504040204" pitchFamily="50" charset="-128"/>
              </a:rPr>
              <a:t>　マイホーム</a:t>
            </a:r>
            <a:r>
              <a:rPr lang="ja-JP" altLang="en-US" sz="1050" kern="100" dirty="0">
                <a:latin typeface="メイリオ" panose="020B0604030504040204" pitchFamily="50" charset="-128"/>
                <a:ea typeface="メイリオ" panose="020B0604030504040204" pitchFamily="50" charset="-128"/>
                <a:cs typeface="メイリオ" panose="020B0604030504040204" pitchFamily="50" charset="-128"/>
              </a:rPr>
              <a:t>（居住用財産）を譲渡した場合の</a:t>
            </a:r>
            <a:r>
              <a:rPr lang="en-US" altLang="ja-JP" sz="1050" kern="100" dirty="0">
                <a:latin typeface="メイリオ" panose="020B0604030504040204" pitchFamily="50" charset="-128"/>
                <a:ea typeface="メイリオ" panose="020B0604030504040204" pitchFamily="50" charset="-128"/>
                <a:cs typeface="メイリオ" panose="020B0604030504040204" pitchFamily="50" charset="-128"/>
              </a:rPr>
              <a:t>3,000</a:t>
            </a:r>
            <a:r>
              <a:rPr lang="ja-JP" altLang="en-US" sz="1050" kern="100" dirty="0">
                <a:latin typeface="メイリオ" panose="020B0604030504040204" pitchFamily="50" charset="-128"/>
                <a:ea typeface="メイリオ" panose="020B0604030504040204" pitchFamily="50" charset="-128"/>
                <a:cs typeface="メイリオ" panose="020B0604030504040204" pitchFamily="50" charset="-128"/>
              </a:rPr>
              <a:t>万円</a:t>
            </a:r>
          </a:p>
          <a:p>
            <a:pPr fontAlgn="base">
              <a:lnSpc>
                <a:spcPct val="110000"/>
              </a:lnSpc>
              <a:spcBef>
                <a:spcPct val="0"/>
              </a:spcBef>
              <a:spcAft>
                <a:spcPct val="0"/>
              </a:spcAft>
            </a:pPr>
            <a:r>
              <a:rPr lang="en-US" altLang="ja-JP" sz="1050" kern="100" dirty="0" smtClean="0">
                <a:latin typeface="メイリオ" panose="020B0604030504040204" pitchFamily="50" charset="-128"/>
                <a:ea typeface="メイリオ" panose="020B0604030504040204" pitchFamily="50" charset="-128"/>
                <a:cs typeface="メイリオ" panose="020B0604030504040204" pitchFamily="50" charset="-128"/>
              </a:rPr>
              <a:t>ⅵ</a:t>
            </a:r>
            <a:r>
              <a:rPr lang="ja-JP" altLang="en-US" sz="1050" kern="100" dirty="0" smtClean="0">
                <a:latin typeface="メイリオ" panose="020B0604030504040204" pitchFamily="50" charset="-128"/>
                <a:ea typeface="メイリオ" panose="020B0604030504040204" pitchFamily="50" charset="-128"/>
                <a:cs typeface="メイリオ" panose="020B0604030504040204" pitchFamily="50" charset="-128"/>
              </a:rPr>
              <a:t>　特定</a:t>
            </a:r>
            <a:r>
              <a:rPr lang="ja-JP" altLang="en-US" sz="1050" kern="100" dirty="0">
                <a:latin typeface="メイリオ" panose="020B0604030504040204" pitchFamily="50" charset="-128"/>
                <a:ea typeface="メイリオ" panose="020B0604030504040204" pitchFamily="50" charset="-128"/>
                <a:cs typeface="メイリオ" panose="020B0604030504040204" pitchFamily="50" charset="-128"/>
              </a:rPr>
              <a:t>の土地を譲渡した場合の</a:t>
            </a:r>
            <a:r>
              <a:rPr lang="en-US" altLang="ja-JP" sz="1050" kern="100" dirty="0">
                <a:latin typeface="メイリオ" panose="020B0604030504040204" pitchFamily="50" charset="-128"/>
                <a:ea typeface="メイリオ" panose="020B0604030504040204" pitchFamily="50" charset="-128"/>
                <a:cs typeface="メイリオ" panose="020B0604030504040204" pitchFamily="50" charset="-128"/>
              </a:rPr>
              <a:t>1,000</a:t>
            </a:r>
            <a:r>
              <a:rPr lang="ja-JP" altLang="en-US" sz="1050" kern="100" dirty="0">
                <a:latin typeface="メイリオ" panose="020B0604030504040204" pitchFamily="50" charset="-128"/>
                <a:ea typeface="メイリオ" panose="020B0604030504040204" pitchFamily="50" charset="-128"/>
                <a:cs typeface="メイリオ" panose="020B0604030504040204" pitchFamily="50" charset="-128"/>
              </a:rPr>
              <a:t>万円</a:t>
            </a:r>
          </a:p>
          <a:p>
            <a:pPr fontAlgn="base">
              <a:lnSpc>
                <a:spcPct val="110000"/>
              </a:lnSpc>
              <a:spcBef>
                <a:spcPct val="0"/>
              </a:spcBef>
              <a:spcAft>
                <a:spcPct val="0"/>
              </a:spcAft>
            </a:pPr>
            <a:r>
              <a:rPr lang="en-US" altLang="ja-JP" sz="1050" kern="100" dirty="0" smtClean="0">
                <a:latin typeface="メイリオ" panose="020B0604030504040204" pitchFamily="50" charset="-128"/>
                <a:ea typeface="メイリオ" panose="020B0604030504040204" pitchFamily="50" charset="-128"/>
                <a:cs typeface="メイリオ" panose="020B0604030504040204" pitchFamily="50" charset="-128"/>
              </a:rPr>
              <a:t>ⅶ</a:t>
            </a:r>
            <a:r>
              <a:rPr lang="ja-JP" altLang="en-US" sz="1050" kern="100" dirty="0" smtClean="0">
                <a:latin typeface="メイリオ" panose="020B0604030504040204" pitchFamily="50" charset="-128"/>
                <a:ea typeface="メイリオ" panose="020B0604030504040204" pitchFamily="50" charset="-128"/>
                <a:cs typeface="メイリオ" panose="020B0604030504040204" pitchFamily="50" charset="-128"/>
              </a:rPr>
              <a:t>　上記の</a:t>
            </a:r>
            <a:r>
              <a:rPr lang="en-US" altLang="ja-JP" sz="1050" kern="100" dirty="0" smtClean="0">
                <a:latin typeface="メイリオ" panose="020B0604030504040204" pitchFamily="50" charset="-128"/>
                <a:ea typeface="メイリオ" panose="020B0604030504040204" pitchFamily="50" charset="-128"/>
                <a:cs typeface="メイリオ" panose="020B0604030504040204" pitchFamily="50" charset="-128"/>
              </a:rPr>
              <a:t>ⅰ</a:t>
            </a:r>
            <a:r>
              <a:rPr lang="ja-JP" altLang="en-US" sz="1050" kern="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050" kern="100" dirty="0" smtClean="0">
                <a:latin typeface="メイリオ" panose="020B0604030504040204" pitchFamily="50" charset="-128"/>
                <a:ea typeface="メイリオ" panose="020B0604030504040204" pitchFamily="50" charset="-128"/>
                <a:cs typeface="メイリオ" panose="020B0604030504040204" pitchFamily="50" charset="-128"/>
              </a:rPr>
              <a:t>ⅵ</a:t>
            </a:r>
            <a:r>
              <a:rPr lang="ja-JP" altLang="en-US" sz="1050" kern="100" dirty="0" smtClean="0">
                <a:latin typeface="メイリオ" panose="020B0604030504040204" pitchFamily="50" charset="-128"/>
                <a:ea typeface="メイリオ" panose="020B0604030504040204" pitchFamily="50" charset="-128"/>
                <a:cs typeface="メイリオ" panose="020B0604030504040204" pitchFamily="50" charset="-128"/>
              </a:rPr>
              <a:t>のうち</a:t>
            </a:r>
            <a:r>
              <a:rPr lang="ja-JP" altLang="en-US" sz="1050" kern="100" dirty="0">
                <a:latin typeface="メイリオ" panose="020B0604030504040204" pitchFamily="50" charset="-128"/>
                <a:ea typeface="メイリオ" panose="020B0604030504040204" pitchFamily="50" charset="-128"/>
                <a:cs typeface="メイリオ" panose="020B0604030504040204" pitchFamily="50" charset="-128"/>
              </a:rPr>
              <a:t>２つ以上の適用を受ける場合の最高限度額</a:t>
            </a:r>
            <a:r>
              <a:rPr lang="en-US" altLang="ja-JP" sz="1050" kern="100" dirty="0">
                <a:latin typeface="メイリオ" panose="020B0604030504040204" pitchFamily="50" charset="-128"/>
                <a:ea typeface="メイリオ" panose="020B0604030504040204" pitchFamily="50" charset="-128"/>
                <a:cs typeface="メイリオ" panose="020B0604030504040204" pitchFamily="50" charset="-128"/>
              </a:rPr>
              <a:t>5,000</a:t>
            </a:r>
            <a:r>
              <a:rPr lang="ja-JP" altLang="en-US" sz="1050" kern="100" dirty="0">
                <a:latin typeface="メイリオ" panose="020B0604030504040204" pitchFamily="50" charset="-128"/>
                <a:ea typeface="メイリオ" panose="020B0604030504040204" pitchFamily="50" charset="-128"/>
                <a:cs typeface="メイリオ" panose="020B0604030504040204" pitchFamily="50" charset="-128"/>
              </a:rPr>
              <a:t>万</a:t>
            </a:r>
            <a:r>
              <a:rPr lang="ja-JP" altLang="en-US" sz="1050" kern="100" dirty="0" smtClean="0">
                <a:latin typeface="メイリオ" panose="020B0604030504040204" pitchFamily="50" charset="-128"/>
                <a:ea typeface="メイリオ" panose="020B0604030504040204" pitchFamily="50" charset="-128"/>
                <a:cs typeface="メイリオ" panose="020B0604030504040204" pitchFamily="50" charset="-128"/>
              </a:rPr>
              <a:t>円</a:t>
            </a:r>
            <a:endParaRPr lang="ja-JP" altLang="en-US" sz="1050" kern="100"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49" name="表 48"/>
          <p:cNvGraphicFramePr>
            <a:graphicFrameLocks noGrp="1"/>
          </p:cNvGraphicFramePr>
          <p:nvPr>
            <p:extLst>
              <p:ext uri="{D42A27DB-BD31-4B8C-83A1-F6EECF244321}">
                <p14:modId xmlns:p14="http://schemas.microsoft.com/office/powerpoint/2010/main" val="3452558534"/>
              </p:ext>
            </p:extLst>
          </p:nvPr>
        </p:nvGraphicFramePr>
        <p:xfrm>
          <a:off x="2736354" y="2196000"/>
          <a:ext cx="4280394" cy="1973904"/>
        </p:xfrm>
        <a:graphic>
          <a:graphicData uri="http://schemas.openxmlformats.org/drawingml/2006/table">
            <a:tbl>
              <a:tblPr firstRow="1" bandRow="1">
                <a:tableStyleId>{5940675A-B579-460E-94D1-54222C63F5DA}</a:tableStyleId>
              </a:tblPr>
              <a:tblGrid>
                <a:gridCol w="576064">
                  <a:extLst>
                    <a:ext uri="{9D8B030D-6E8A-4147-A177-3AD203B41FA5}">
                      <a16:colId xmlns:a16="http://schemas.microsoft.com/office/drawing/2014/main" val="20000"/>
                    </a:ext>
                  </a:extLst>
                </a:gridCol>
                <a:gridCol w="1007626">
                  <a:extLst>
                    <a:ext uri="{9D8B030D-6E8A-4147-A177-3AD203B41FA5}">
                      <a16:colId xmlns:a16="http://schemas.microsoft.com/office/drawing/2014/main" val="20001"/>
                    </a:ext>
                  </a:extLst>
                </a:gridCol>
                <a:gridCol w="911918">
                  <a:extLst>
                    <a:ext uri="{9D8B030D-6E8A-4147-A177-3AD203B41FA5}">
                      <a16:colId xmlns:a16="http://schemas.microsoft.com/office/drawing/2014/main" val="20002"/>
                    </a:ext>
                  </a:extLst>
                </a:gridCol>
                <a:gridCol w="837899">
                  <a:extLst>
                    <a:ext uri="{9D8B030D-6E8A-4147-A177-3AD203B41FA5}">
                      <a16:colId xmlns:a16="http://schemas.microsoft.com/office/drawing/2014/main" val="20003"/>
                    </a:ext>
                  </a:extLst>
                </a:gridCol>
                <a:gridCol w="946887">
                  <a:extLst>
                    <a:ext uri="{9D8B030D-6E8A-4147-A177-3AD203B41FA5}">
                      <a16:colId xmlns:a16="http://schemas.microsoft.com/office/drawing/2014/main" val="20004"/>
                    </a:ext>
                  </a:extLst>
                </a:gridCol>
              </a:tblGrid>
              <a:tr h="232224">
                <a:tc rowSpan="2">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扶養する児童等の数</a:t>
                      </a:r>
                    </a:p>
                  </a:txBody>
                  <a:tcPr marL="0" marR="0" marT="36000" marB="0" anchor="ctr"/>
                </a:tc>
                <a:tc gridSpan="4">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全部支給となる所得制限限度額（受給資格者本人の前年所得）</a:t>
                      </a:r>
                      <a:endParaRPr kumimoji="1" lang="ja-JP" altLang="en-US"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36000" marB="0" anchor="ctr">
                    <a:solidFill>
                      <a:schemeClr val="accent2">
                        <a:lumMod val="20000"/>
                        <a:lumOff val="80000"/>
                      </a:schemeClr>
                    </a:solidFill>
                  </a:tcPr>
                </a:tc>
                <a:tc hMerge="1">
                  <a:txBody>
                    <a:bodyPr/>
                    <a:lstStyle/>
                    <a:p>
                      <a:endPar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tc>
                <a:tc hMerge="1">
                  <a:txBody>
                    <a:bodyPr/>
                    <a:lstStyle/>
                    <a:p>
                      <a:endPar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tc>
                <a:tc hMerge="1">
                  <a:txBody>
                    <a:bodyPr/>
                    <a:lstStyle/>
                    <a:p>
                      <a:endPar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tc>
                <a:extLst>
                  <a:ext uri="{0D108BD9-81ED-4DB2-BD59-A6C34878D82A}">
                    <a16:rowId xmlns:a16="http://schemas.microsoft.com/office/drawing/2014/main" val="10000"/>
                  </a:ext>
                </a:extLst>
              </a:tr>
              <a:tr h="464448">
                <a:tc vMerge="1">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36000" marB="0" anchor="ctr"/>
                </a:tc>
                <a:tc>
                  <a:txBody>
                    <a:bodyPr/>
                    <a:lstStyle/>
                    <a:p>
                      <a:pPr algn="ctr"/>
                      <a:r>
                        <a:rPr kumimoji="1" lang="ja-JP" altLang="en-US"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収入ベース</a:t>
                      </a:r>
                      <a:endParaRPr kumimoji="1"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これまで</a:t>
                      </a:r>
                      <a:r>
                        <a:rPr kumimoji="1"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36000" marB="0" anchor="ctr">
                    <a:lnR w="38100" cap="flat" cmpd="sng" algn="ctr">
                      <a:solidFill>
                        <a:srgbClr val="FF66FF"/>
                      </a:solidFill>
                      <a:prstDash val="solid"/>
                      <a:round/>
                      <a:headEnd type="none" w="med" len="med"/>
                      <a:tailEnd type="none" w="med" len="med"/>
                    </a:lnR>
                  </a:tcPr>
                </a:tc>
                <a:tc>
                  <a:txBody>
                    <a:bodyPr/>
                    <a:lstStyle/>
                    <a:p>
                      <a:pPr algn="ctr"/>
                      <a:r>
                        <a:rPr kumimoji="1" lang="ja-JP" altLang="en-US"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収入ベース</a:t>
                      </a:r>
                      <a:endParaRPr kumimoji="1"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(H30.8</a:t>
                      </a:r>
                      <a:r>
                        <a:rPr kumimoji="1" lang="ja-JP" altLang="en-US"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36000" marB="0" anchor="ctr">
                    <a:lnL w="38100" cap="flat" cmpd="sng" algn="ctr">
                      <a:solidFill>
                        <a:srgbClr val="FF66FF"/>
                      </a:solidFill>
                      <a:prstDash val="solid"/>
                      <a:round/>
                      <a:headEnd type="none" w="med" len="med"/>
                      <a:tailEnd type="none" w="med" len="med"/>
                    </a:lnL>
                    <a:lnR w="38100" cap="flat" cmpd="sng" algn="ctr">
                      <a:solidFill>
                        <a:srgbClr val="FF66FF"/>
                      </a:solidFill>
                      <a:prstDash val="solid"/>
                      <a:round/>
                      <a:headEnd type="none" w="med" len="med"/>
                      <a:tailEnd type="none" w="med" len="med"/>
                    </a:lnR>
                    <a:lnT w="38100" cap="flat" cmpd="sng" algn="ctr">
                      <a:solidFill>
                        <a:srgbClr val="FF66FF"/>
                      </a:solidFill>
                      <a:prstDash val="solid"/>
                      <a:round/>
                      <a:headEnd type="none" w="med" len="med"/>
                      <a:tailEnd type="none" w="med" len="med"/>
                    </a:lnT>
                    <a:solidFill>
                      <a:srgbClr val="F8E8E8"/>
                    </a:solidFill>
                  </a:tcPr>
                </a:tc>
                <a:tc>
                  <a:txBody>
                    <a:bodyPr/>
                    <a:lstStyle/>
                    <a:p>
                      <a:pPr algn="ctr"/>
                      <a:r>
                        <a:rPr kumimoji="1" lang="ja-JP" altLang="en-US"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所得ベース</a:t>
                      </a:r>
                      <a:endParaRPr kumimoji="1"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これまで</a:t>
                      </a:r>
                      <a:r>
                        <a:rPr kumimoji="1"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36000" marB="0" anchor="ctr">
                    <a:lnL w="38100" cap="flat" cmpd="sng" algn="ctr">
                      <a:solidFill>
                        <a:srgbClr val="FF66FF"/>
                      </a:solidFill>
                      <a:prstDash val="solid"/>
                      <a:round/>
                      <a:headEnd type="none" w="med" len="med"/>
                      <a:tailEnd type="none" w="med" len="med"/>
                    </a:lnL>
                    <a:lnR w="38100" cap="flat" cmpd="sng" algn="ctr">
                      <a:solidFill>
                        <a:srgbClr val="FF66FF"/>
                      </a:solidFill>
                      <a:prstDash val="solid"/>
                      <a:round/>
                      <a:headEnd type="none" w="med" len="med"/>
                      <a:tailEnd type="none" w="med" len="med"/>
                    </a:lnR>
                  </a:tcPr>
                </a:tc>
                <a:tc>
                  <a:txBody>
                    <a:bodyPr/>
                    <a:lstStyle/>
                    <a:p>
                      <a:pPr algn="ctr"/>
                      <a:r>
                        <a:rPr kumimoji="1" lang="ja-JP" altLang="en-US"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所得ベース</a:t>
                      </a:r>
                      <a:endParaRPr kumimoji="1"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(H30.8</a:t>
                      </a:r>
                      <a:r>
                        <a:rPr kumimoji="1" lang="ja-JP" altLang="en-US"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36000" marB="0" anchor="ctr">
                    <a:lnL w="38100" cap="flat" cmpd="sng" algn="ctr">
                      <a:solidFill>
                        <a:srgbClr val="FF66FF"/>
                      </a:solidFill>
                      <a:prstDash val="solid"/>
                      <a:round/>
                      <a:headEnd type="none" w="med" len="med"/>
                      <a:tailEnd type="none" w="med" len="med"/>
                    </a:lnL>
                    <a:lnR w="38100" cap="flat" cmpd="sng" algn="ctr">
                      <a:solidFill>
                        <a:srgbClr val="FF66FF"/>
                      </a:solidFill>
                      <a:prstDash val="solid"/>
                      <a:round/>
                      <a:headEnd type="none" w="med" len="med"/>
                      <a:tailEnd type="none" w="med" len="med"/>
                    </a:lnR>
                    <a:lnT w="38100" cap="flat" cmpd="sng" algn="ctr">
                      <a:solidFill>
                        <a:srgbClr val="FF66FF"/>
                      </a:solidFill>
                      <a:prstDash val="solid"/>
                      <a:round/>
                      <a:headEnd type="none" w="med" len="med"/>
                      <a:tailEnd type="none" w="med" len="med"/>
                    </a:lnT>
                    <a:solidFill>
                      <a:srgbClr val="F8E8E8"/>
                    </a:solidFill>
                  </a:tcPr>
                </a:tc>
                <a:extLst>
                  <a:ext uri="{0D108BD9-81ED-4DB2-BD59-A6C34878D82A}">
                    <a16:rowId xmlns:a16="http://schemas.microsoft.com/office/drawing/2014/main" val="10002"/>
                  </a:ext>
                </a:extLst>
              </a:tr>
              <a:tr h="212872">
                <a:tc>
                  <a:txBody>
                    <a:bodyPr/>
                    <a:lstStyle/>
                    <a:p>
                      <a:pPr algn="ctr"/>
                      <a:r>
                        <a:rPr kumimoji="1" lang="ja-JP" altLang="en-US"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０</a:t>
                      </a:r>
                      <a:endParaRPr kumimoji="1"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36000" marB="0" anchor="ctr"/>
                </a:tc>
                <a:tc>
                  <a:txBody>
                    <a:bodyPr/>
                    <a:lstStyle/>
                    <a:p>
                      <a:pPr algn="r"/>
                      <a:r>
                        <a:rPr kumimoji="1"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920,000</a:t>
                      </a:r>
                      <a:endParaRPr kumimoji="1"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0" marR="108000" marT="36000" marB="0" anchor="ctr">
                    <a:lnR w="38100" cap="flat" cmpd="sng" algn="ctr">
                      <a:solidFill>
                        <a:srgbClr val="FF66FF"/>
                      </a:solidFill>
                      <a:prstDash val="solid"/>
                      <a:round/>
                      <a:headEnd type="none" w="med" len="med"/>
                      <a:tailEnd type="none" w="med" len="med"/>
                    </a:lnR>
                  </a:tcPr>
                </a:tc>
                <a:tc>
                  <a:txBody>
                    <a:bodyPr/>
                    <a:lstStyle/>
                    <a:p>
                      <a:pPr algn="r"/>
                      <a:r>
                        <a:rPr kumimoji="1"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1,220,000</a:t>
                      </a:r>
                      <a:endParaRPr kumimoji="1"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0" marR="108000" marT="36000" marB="0" anchor="ctr">
                    <a:lnL w="38100" cap="flat" cmpd="sng" algn="ctr">
                      <a:solidFill>
                        <a:srgbClr val="FF66FF"/>
                      </a:solidFill>
                      <a:prstDash val="solid"/>
                      <a:round/>
                      <a:headEnd type="none" w="med" len="med"/>
                      <a:tailEnd type="none" w="med" len="med"/>
                    </a:lnL>
                    <a:lnR w="38100" cap="flat" cmpd="sng" algn="ctr">
                      <a:solidFill>
                        <a:srgbClr val="FF66FF"/>
                      </a:solidFill>
                      <a:prstDash val="solid"/>
                      <a:round/>
                      <a:headEnd type="none" w="med" len="med"/>
                      <a:tailEnd type="none" w="med" len="med"/>
                    </a:lnR>
                    <a:solidFill>
                      <a:srgbClr val="F8E8E8"/>
                    </a:solidFill>
                  </a:tcPr>
                </a:tc>
                <a:tc>
                  <a:txBody>
                    <a:bodyPr/>
                    <a:lstStyle/>
                    <a:p>
                      <a:pPr algn="r"/>
                      <a:r>
                        <a:rPr kumimoji="1"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190,000</a:t>
                      </a:r>
                      <a:endParaRPr kumimoji="1"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0" marR="108000" marT="36000" marB="0" anchor="ctr">
                    <a:lnL w="38100" cap="flat" cmpd="sng" algn="ctr">
                      <a:solidFill>
                        <a:srgbClr val="FF66FF"/>
                      </a:solidFill>
                      <a:prstDash val="solid"/>
                      <a:round/>
                      <a:headEnd type="none" w="med" len="med"/>
                      <a:tailEnd type="none" w="med" len="med"/>
                    </a:lnL>
                    <a:lnR w="38100" cap="flat" cmpd="sng" algn="ctr">
                      <a:solidFill>
                        <a:srgbClr val="FF66FF"/>
                      </a:solidFill>
                      <a:prstDash val="solid"/>
                      <a:round/>
                      <a:headEnd type="none" w="med" len="med"/>
                      <a:tailEnd type="none" w="med" len="med"/>
                    </a:lnR>
                  </a:tcPr>
                </a:tc>
                <a:tc>
                  <a:txBody>
                    <a:bodyPr/>
                    <a:lstStyle/>
                    <a:p>
                      <a:pPr algn="r"/>
                      <a:r>
                        <a:rPr kumimoji="1"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490,000</a:t>
                      </a:r>
                      <a:endParaRPr kumimoji="1"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0" marR="108000" marT="36000" marB="0" anchor="ctr">
                    <a:lnL w="38100" cap="flat" cmpd="sng" algn="ctr">
                      <a:solidFill>
                        <a:srgbClr val="FF66FF"/>
                      </a:solidFill>
                      <a:prstDash val="solid"/>
                      <a:round/>
                      <a:headEnd type="none" w="med" len="med"/>
                      <a:tailEnd type="none" w="med" len="med"/>
                    </a:lnL>
                    <a:lnR w="38100" cap="flat" cmpd="sng" algn="ctr">
                      <a:solidFill>
                        <a:srgbClr val="FF66FF"/>
                      </a:solidFill>
                      <a:prstDash val="solid"/>
                      <a:round/>
                      <a:headEnd type="none" w="med" len="med"/>
                      <a:tailEnd type="none" w="med" len="med"/>
                    </a:lnR>
                    <a:solidFill>
                      <a:srgbClr val="F8E8E8"/>
                    </a:solidFill>
                  </a:tcPr>
                </a:tc>
                <a:extLst>
                  <a:ext uri="{0D108BD9-81ED-4DB2-BD59-A6C34878D82A}">
                    <a16:rowId xmlns:a16="http://schemas.microsoft.com/office/drawing/2014/main" val="10003"/>
                  </a:ext>
                </a:extLst>
              </a:tr>
              <a:tr h="212872">
                <a:tc>
                  <a:txBody>
                    <a:bodyPr/>
                    <a:lstStyle/>
                    <a:p>
                      <a:pPr algn="ctr"/>
                      <a:r>
                        <a:rPr kumimoji="1" lang="ja-JP" altLang="en-US"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１人</a:t>
                      </a:r>
                      <a:endParaRPr kumimoji="1"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36000" marB="0" anchor="ctr"/>
                </a:tc>
                <a:tc>
                  <a:txBody>
                    <a:bodyPr/>
                    <a:lstStyle/>
                    <a:p>
                      <a:pPr algn="r"/>
                      <a:r>
                        <a:rPr kumimoji="1"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1,300,000</a:t>
                      </a:r>
                      <a:endParaRPr kumimoji="1"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0" marR="108000" marT="36000" marB="0" anchor="ctr">
                    <a:lnR w="38100" cap="flat" cmpd="sng" algn="ctr">
                      <a:solidFill>
                        <a:srgbClr val="FF66FF"/>
                      </a:solidFill>
                      <a:prstDash val="solid"/>
                      <a:round/>
                      <a:headEnd type="none" w="med" len="med"/>
                      <a:tailEnd type="none" w="med" len="med"/>
                    </a:lnR>
                  </a:tcPr>
                </a:tc>
                <a:tc>
                  <a:txBody>
                    <a:bodyPr/>
                    <a:lstStyle/>
                    <a:p>
                      <a:pPr algn="r"/>
                      <a:r>
                        <a:rPr kumimoji="1"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1,600,000</a:t>
                      </a:r>
                      <a:endParaRPr kumimoji="1"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0" marR="108000" marT="36000" marB="0" anchor="ctr">
                    <a:lnL w="38100" cap="flat" cmpd="sng" algn="ctr">
                      <a:solidFill>
                        <a:srgbClr val="FF66FF"/>
                      </a:solidFill>
                      <a:prstDash val="solid"/>
                      <a:round/>
                      <a:headEnd type="none" w="med" len="med"/>
                      <a:tailEnd type="none" w="med" len="med"/>
                    </a:lnL>
                    <a:lnR w="38100" cap="flat" cmpd="sng" algn="ctr">
                      <a:solidFill>
                        <a:srgbClr val="FF66FF"/>
                      </a:solidFill>
                      <a:prstDash val="solid"/>
                      <a:round/>
                      <a:headEnd type="none" w="med" len="med"/>
                      <a:tailEnd type="none" w="med" len="med"/>
                    </a:lnR>
                    <a:solidFill>
                      <a:srgbClr val="F8E8E8"/>
                    </a:solidFill>
                  </a:tcPr>
                </a:tc>
                <a:tc>
                  <a:txBody>
                    <a:bodyPr/>
                    <a:lstStyle/>
                    <a:p>
                      <a:pPr algn="r"/>
                      <a:r>
                        <a:rPr kumimoji="1"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570,000</a:t>
                      </a:r>
                      <a:endParaRPr kumimoji="1"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0" marR="108000" marT="36000" marB="0" anchor="ctr">
                    <a:lnL w="38100" cap="flat" cmpd="sng" algn="ctr">
                      <a:solidFill>
                        <a:srgbClr val="FF66FF"/>
                      </a:solidFill>
                      <a:prstDash val="solid"/>
                      <a:round/>
                      <a:headEnd type="none" w="med" len="med"/>
                      <a:tailEnd type="none" w="med" len="med"/>
                    </a:lnL>
                    <a:lnR w="38100" cap="flat" cmpd="sng" algn="ctr">
                      <a:solidFill>
                        <a:srgbClr val="FF66FF"/>
                      </a:solidFill>
                      <a:prstDash val="solid"/>
                      <a:round/>
                      <a:headEnd type="none" w="med" len="med"/>
                      <a:tailEnd type="none" w="med" len="med"/>
                    </a:lnR>
                  </a:tcPr>
                </a:tc>
                <a:tc>
                  <a:txBody>
                    <a:bodyPr/>
                    <a:lstStyle/>
                    <a:p>
                      <a:pPr algn="r"/>
                      <a:r>
                        <a:rPr kumimoji="1"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870,000</a:t>
                      </a:r>
                      <a:endParaRPr kumimoji="1"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0" marR="108000" marT="36000" marB="0" anchor="ctr">
                    <a:lnL w="38100" cap="flat" cmpd="sng" algn="ctr">
                      <a:solidFill>
                        <a:srgbClr val="FF66FF"/>
                      </a:solidFill>
                      <a:prstDash val="solid"/>
                      <a:round/>
                      <a:headEnd type="none" w="med" len="med"/>
                      <a:tailEnd type="none" w="med" len="med"/>
                    </a:lnL>
                    <a:lnR w="38100" cap="flat" cmpd="sng" algn="ctr">
                      <a:solidFill>
                        <a:srgbClr val="FF66FF"/>
                      </a:solidFill>
                      <a:prstDash val="solid"/>
                      <a:round/>
                      <a:headEnd type="none" w="med" len="med"/>
                      <a:tailEnd type="none" w="med" len="med"/>
                    </a:lnR>
                    <a:solidFill>
                      <a:srgbClr val="F8E8E8"/>
                    </a:solidFill>
                  </a:tcPr>
                </a:tc>
                <a:extLst>
                  <a:ext uri="{0D108BD9-81ED-4DB2-BD59-A6C34878D82A}">
                    <a16:rowId xmlns:a16="http://schemas.microsoft.com/office/drawing/2014/main" val="10004"/>
                  </a:ext>
                </a:extLst>
              </a:tr>
              <a:tr h="212872">
                <a:tc>
                  <a:txBody>
                    <a:bodyPr/>
                    <a:lstStyle/>
                    <a:p>
                      <a:pPr algn="ctr"/>
                      <a:r>
                        <a:rPr kumimoji="1" lang="ja-JP" altLang="en-US"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２人</a:t>
                      </a:r>
                      <a:endParaRPr kumimoji="1"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36000" marB="0" anchor="ctr"/>
                </a:tc>
                <a:tc>
                  <a:txBody>
                    <a:bodyPr/>
                    <a:lstStyle/>
                    <a:p>
                      <a:pPr algn="r"/>
                      <a:r>
                        <a:rPr kumimoji="1"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1,717,000</a:t>
                      </a:r>
                      <a:endParaRPr kumimoji="1"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0" marR="108000" marT="36000" marB="0" anchor="ctr">
                    <a:lnR w="38100" cap="flat" cmpd="sng" algn="ctr">
                      <a:solidFill>
                        <a:srgbClr val="FF66FF"/>
                      </a:solidFill>
                      <a:prstDash val="solid"/>
                      <a:round/>
                      <a:headEnd type="none" w="med" len="med"/>
                      <a:tailEnd type="none" w="med" len="med"/>
                    </a:lnR>
                  </a:tcPr>
                </a:tc>
                <a:tc>
                  <a:txBody>
                    <a:bodyPr/>
                    <a:lstStyle/>
                    <a:p>
                      <a:pPr algn="r"/>
                      <a:r>
                        <a:rPr kumimoji="1"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2,157,000</a:t>
                      </a:r>
                      <a:endParaRPr kumimoji="1"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0" marR="108000" marT="36000" marB="0" anchor="ctr">
                    <a:lnL w="38100" cap="flat" cmpd="sng" algn="ctr">
                      <a:solidFill>
                        <a:srgbClr val="FF66FF"/>
                      </a:solidFill>
                      <a:prstDash val="solid"/>
                      <a:round/>
                      <a:headEnd type="none" w="med" len="med"/>
                      <a:tailEnd type="none" w="med" len="med"/>
                    </a:lnL>
                    <a:lnR w="38100" cap="flat" cmpd="sng" algn="ctr">
                      <a:solidFill>
                        <a:srgbClr val="FF66FF"/>
                      </a:solidFill>
                      <a:prstDash val="solid"/>
                      <a:round/>
                      <a:headEnd type="none" w="med" len="med"/>
                      <a:tailEnd type="none" w="med" len="med"/>
                    </a:lnR>
                    <a:solidFill>
                      <a:srgbClr val="F8E8E8"/>
                    </a:solidFill>
                  </a:tcPr>
                </a:tc>
                <a:tc>
                  <a:txBody>
                    <a:bodyPr/>
                    <a:lstStyle/>
                    <a:p>
                      <a:pPr algn="r"/>
                      <a:r>
                        <a:rPr kumimoji="1"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950,000</a:t>
                      </a:r>
                      <a:endParaRPr kumimoji="1"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0" marR="108000" marT="36000" marB="0" anchor="ctr">
                    <a:lnL w="38100" cap="flat" cmpd="sng" algn="ctr">
                      <a:solidFill>
                        <a:srgbClr val="FF66FF"/>
                      </a:solidFill>
                      <a:prstDash val="solid"/>
                      <a:round/>
                      <a:headEnd type="none" w="med" len="med"/>
                      <a:tailEnd type="none" w="med" len="med"/>
                    </a:lnL>
                    <a:lnR w="38100" cap="flat" cmpd="sng" algn="ctr">
                      <a:solidFill>
                        <a:srgbClr val="FF66FF"/>
                      </a:solidFill>
                      <a:prstDash val="solid"/>
                      <a:round/>
                      <a:headEnd type="none" w="med" len="med"/>
                      <a:tailEnd type="none" w="med" len="med"/>
                    </a:lnR>
                  </a:tcPr>
                </a:tc>
                <a:tc>
                  <a:txBody>
                    <a:bodyPr/>
                    <a:lstStyle/>
                    <a:p>
                      <a:pPr algn="r"/>
                      <a:r>
                        <a:rPr kumimoji="1"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1,250,000</a:t>
                      </a:r>
                      <a:endParaRPr kumimoji="1"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0" marR="108000" marT="36000" marB="0" anchor="ctr">
                    <a:lnL w="38100" cap="flat" cmpd="sng" algn="ctr">
                      <a:solidFill>
                        <a:srgbClr val="FF66FF"/>
                      </a:solidFill>
                      <a:prstDash val="solid"/>
                      <a:round/>
                      <a:headEnd type="none" w="med" len="med"/>
                      <a:tailEnd type="none" w="med" len="med"/>
                    </a:lnL>
                    <a:lnR w="38100" cap="flat" cmpd="sng" algn="ctr">
                      <a:solidFill>
                        <a:srgbClr val="FF66FF"/>
                      </a:solidFill>
                      <a:prstDash val="solid"/>
                      <a:round/>
                      <a:headEnd type="none" w="med" len="med"/>
                      <a:tailEnd type="none" w="med" len="med"/>
                    </a:lnR>
                    <a:solidFill>
                      <a:srgbClr val="F8E8E8"/>
                    </a:solidFill>
                  </a:tcPr>
                </a:tc>
                <a:extLst>
                  <a:ext uri="{0D108BD9-81ED-4DB2-BD59-A6C34878D82A}">
                    <a16:rowId xmlns:a16="http://schemas.microsoft.com/office/drawing/2014/main" val="10005"/>
                  </a:ext>
                </a:extLst>
              </a:tr>
              <a:tr h="212872">
                <a:tc>
                  <a:txBody>
                    <a:bodyPr/>
                    <a:lstStyle/>
                    <a:p>
                      <a:pPr algn="ctr"/>
                      <a:r>
                        <a:rPr kumimoji="1" lang="ja-JP" altLang="en-US"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３人</a:t>
                      </a:r>
                      <a:endParaRPr kumimoji="1"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36000" marB="0" anchor="ctr"/>
                </a:tc>
                <a:tc>
                  <a:txBody>
                    <a:bodyPr/>
                    <a:lstStyle/>
                    <a:p>
                      <a:pPr algn="r"/>
                      <a:r>
                        <a:rPr kumimoji="1"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2,271,000</a:t>
                      </a:r>
                      <a:endParaRPr kumimoji="1"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0" marR="108000" marT="36000" marB="0" anchor="ctr">
                    <a:lnR w="38100" cap="flat" cmpd="sng" algn="ctr">
                      <a:solidFill>
                        <a:srgbClr val="FF66FF"/>
                      </a:solidFill>
                      <a:prstDash val="solid"/>
                      <a:round/>
                      <a:headEnd type="none" w="med" len="med"/>
                      <a:tailEnd type="none" w="med" len="med"/>
                    </a:lnR>
                  </a:tcPr>
                </a:tc>
                <a:tc>
                  <a:txBody>
                    <a:bodyPr/>
                    <a:lstStyle/>
                    <a:p>
                      <a:pPr algn="r"/>
                      <a:r>
                        <a:rPr kumimoji="1"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2,700,000</a:t>
                      </a:r>
                      <a:endParaRPr kumimoji="1"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0" marR="108000" marT="36000" marB="0" anchor="ctr">
                    <a:lnL w="38100" cap="flat" cmpd="sng" algn="ctr">
                      <a:solidFill>
                        <a:srgbClr val="FF66FF"/>
                      </a:solidFill>
                      <a:prstDash val="solid"/>
                      <a:round/>
                      <a:headEnd type="none" w="med" len="med"/>
                      <a:tailEnd type="none" w="med" len="med"/>
                    </a:lnL>
                    <a:lnR w="38100" cap="flat" cmpd="sng" algn="ctr">
                      <a:solidFill>
                        <a:srgbClr val="FF66FF"/>
                      </a:solidFill>
                      <a:prstDash val="solid"/>
                      <a:round/>
                      <a:headEnd type="none" w="med" len="med"/>
                      <a:tailEnd type="none" w="med" len="med"/>
                    </a:lnR>
                    <a:solidFill>
                      <a:srgbClr val="F8E8E8"/>
                    </a:solidFill>
                  </a:tcPr>
                </a:tc>
                <a:tc>
                  <a:txBody>
                    <a:bodyPr/>
                    <a:lstStyle/>
                    <a:p>
                      <a:pPr algn="r"/>
                      <a:r>
                        <a:rPr kumimoji="1"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1,330,000</a:t>
                      </a:r>
                      <a:endParaRPr kumimoji="1"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0" marR="108000" marT="36000" marB="0" anchor="ctr">
                    <a:lnL w="38100" cap="flat" cmpd="sng" algn="ctr">
                      <a:solidFill>
                        <a:srgbClr val="FF66FF"/>
                      </a:solidFill>
                      <a:prstDash val="solid"/>
                      <a:round/>
                      <a:headEnd type="none" w="med" len="med"/>
                      <a:tailEnd type="none" w="med" len="med"/>
                    </a:lnL>
                    <a:lnR w="38100" cap="flat" cmpd="sng" algn="ctr">
                      <a:solidFill>
                        <a:srgbClr val="FF66FF"/>
                      </a:solidFill>
                      <a:prstDash val="solid"/>
                      <a:round/>
                      <a:headEnd type="none" w="med" len="med"/>
                      <a:tailEnd type="none" w="med" len="med"/>
                    </a:lnR>
                  </a:tcPr>
                </a:tc>
                <a:tc>
                  <a:txBody>
                    <a:bodyPr/>
                    <a:lstStyle/>
                    <a:p>
                      <a:pPr algn="r"/>
                      <a:r>
                        <a:rPr kumimoji="1"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1,630,000</a:t>
                      </a:r>
                      <a:endParaRPr kumimoji="1"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0" marR="108000" marT="36000" marB="0" anchor="ctr">
                    <a:lnL w="38100" cap="flat" cmpd="sng" algn="ctr">
                      <a:solidFill>
                        <a:srgbClr val="FF66FF"/>
                      </a:solidFill>
                      <a:prstDash val="solid"/>
                      <a:round/>
                      <a:headEnd type="none" w="med" len="med"/>
                      <a:tailEnd type="none" w="med" len="med"/>
                    </a:lnL>
                    <a:lnR w="38100" cap="flat" cmpd="sng" algn="ctr">
                      <a:solidFill>
                        <a:srgbClr val="FF66FF"/>
                      </a:solidFill>
                      <a:prstDash val="solid"/>
                      <a:round/>
                      <a:headEnd type="none" w="med" len="med"/>
                      <a:tailEnd type="none" w="med" len="med"/>
                    </a:lnR>
                    <a:solidFill>
                      <a:srgbClr val="F8E8E8"/>
                    </a:solidFill>
                  </a:tcPr>
                </a:tc>
                <a:extLst>
                  <a:ext uri="{0D108BD9-81ED-4DB2-BD59-A6C34878D82A}">
                    <a16:rowId xmlns:a16="http://schemas.microsoft.com/office/drawing/2014/main" val="10006"/>
                  </a:ext>
                </a:extLst>
              </a:tr>
              <a:tr h="212872">
                <a:tc>
                  <a:txBody>
                    <a:bodyPr/>
                    <a:lstStyle/>
                    <a:p>
                      <a:pPr algn="ctr"/>
                      <a:r>
                        <a:rPr kumimoji="1" lang="ja-JP" altLang="en-US"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４人</a:t>
                      </a:r>
                      <a:endParaRPr kumimoji="1"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36000" marB="0" anchor="ctr"/>
                </a:tc>
                <a:tc>
                  <a:txBody>
                    <a:bodyPr/>
                    <a:lstStyle/>
                    <a:p>
                      <a:pPr algn="r"/>
                      <a:r>
                        <a:rPr kumimoji="1"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2,814,000</a:t>
                      </a:r>
                      <a:endParaRPr kumimoji="1"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0" marR="108000" marT="36000" marB="0" anchor="ctr">
                    <a:lnR w="38100" cap="flat" cmpd="sng" algn="ctr">
                      <a:solidFill>
                        <a:srgbClr val="FF66FF"/>
                      </a:solidFill>
                      <a:prstDash val="solid"/>
                      <a:round/>
                      <a:headEnd type="none" w="med" len="med"/>
                      <a:tailEnd type="none" w="med" len="med"/>
                    </a:lnR>
                  </a:tcPr>
                </a:tc>
                <a:tc>
                  <a:txBody>
                    <a:bodyPr/>
                    <a:lstStyle/>
                    <a:p>
                      <a:pPr algn="r"/>
                      <a:r>
                        <a:rPr kumimoji="1"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3,243,000</a:t>
                      </a:r>
                      <a:endParaRPr kumimoji="1"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0" marR="108000" marT="36000" marB="0" anchor="ctr">
                    <a:lnL w="38100" cap="flat" cmpd="sng" algn="ctr">
                      <a:solidFill>
                        <a:srgbClr val="FF66FF"/>
                      </a:solidFill>
                      <a:prstDash val="solid"/>
                      <a:round/>
                      <a:headEnd type="none" w="med" len="med"/>
                      <a:tailEnd type="none" w="med" len="med"/>
                    </a:lnL>
                    <a:lnR w="38100" cap="flat" cmpd="sng" algn="ctr">
                      <a:solidFill>
                        <a:srgbClr val="FF66FF"/>
                      </a:solidFill>
                      <a:prstDash val="solid"/>
                      <a:round/>
                      <a:headEnd type="none" w="med" len="med"/>
                      <a:tailEnd type="none" w="med" len="med"/>
                    </a:lnR>
                    <a:solidFill>
                      <a:srgbClr val="F8E8E8"/>
                    </a:solidFill>
                  </a:tcPr>
                </a:tc>
                <a:tc>
                  <a:txBody>
                    <a:bodyPr/>
                    <a:lstStyle/>
                    <a:p>
                      <a:pPr algn="r"/>
                      <a:r>
                        <a:rPr kumimoji="1"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1,710,000</a:t>
                      </a:r>
                      <a:endParaRPr kumimoji="1"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0" marR="108000" marT="36000" marB="0" anchor="ctr">
                    <a:lnL w="38100" cap="flat" cmpd="sng" algn="ctr">
                      <a:solidFill>
                        <a:srgbClr val="FF66FF"/>
                      </a:solidFill>
                      <a:prstDash val="solid"/>
                      <a:round/>
                      <a:headEnd type="none" w="med" len="med"/>
                      <a:tailEnd type="none" w="med" len="med"/>
                    </a:lnL>
                    <a:lnR w="38100" cap="flat" cmpd="sng" algn="ctr">
                      <a:solidFill>
                        <a:srgbClr val="FF66FF"/>
                      </a:solidFill>
                      <a:prstDash val="solid"/>
                      <a:round/>
                      <a:headEnd type="none" w="med" len="med"/>
                      <a:tailEnd type="none" w="med" len="med"/>
                    </a:lnR>
                  </a:tcPr>
                </a:tc>
                <a:tc>
                  <a:txBody>
                    <a:bodyPr/>
                    <a:lstStyle/>
                    <a:p>
                      <a:pPr algn="r"/>
                      <a:r>
                        <a:rPr kumimoji="1"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2,010,000</a:t>
                      </a:r>
                      <a:endParaRPr kumimoji="1"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0" marR="108000" marT="36000" marB="0" anchor="ctr">
                    <a:lnL w="38100" cap="flat" cmpd="sng" algn="ctr">
                      <a:solidFill>
                        <a:srgbClr val="FF66FF"/>
                      </a:solidFill>
                      <a:prstDash val="solid"/>
                      <a:round/>
                      <a:headEnd type="none" w="med" len="med"/>
                      <a:tailEnd type="none" w="med" len="med"/>
                    </a:lnL>
                    <a:lnR w="38100" cap="flat" cmpd="sng" algn="ctr">
                      <a:solidFill>
                        <a:srgbClr val="FF66FF"/>
                      </a:solidFill>
                      <a:prstDash val="solid"/>
                      <a:round/>
                      <a:headEnd type="none" w="med" len="med"/>
                      <a:tailEnd type="none" w="med" len="med"/>
                    </a:lnR>
                    <a:solidFill>
                      <a:srgbClr val="F8E8E8"/>
                    </a:solidFill>
                  </a:tcPr>
                </a:tc>
                <a:extLst>
                  <a:ext uri="{0D108BD9-81ED-4DB2-BD59-A6C34878D82A}">
                    <a16:rowId xmlns:a16="http://schemas.microsoft.com/office/drawing/2014/main" val="10007"/>
                  </a:ext>
                </a:extLst>
              </a:tr>
              <a:tr h="212872">
                <a:tc>
                  <a:txBody>
                    <a:bodyPr/>
                    <a:lstStyle/>
                    <a:p>
                      <a:pPr algn="ctr"/>
                      <a:r>
                        <a:rPr kumimoji="1" lang="ja-JP" altLang="en-US"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５人</a:t>
                      </a:r>
                      <a:endParaRPr kumimoji="1"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36000" marB="0" anchor="ctr"/>
                </a:tc>
                <a:tc>
                  <a:txBody>
                    <a:bodyPr/>
                    <a:lstStyle/>
                    <a:p>
                      <a:pPr algn="r"/>
                      <a:r>
                        <a:rPr kumimoji="1"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3,357,000</a:t>
                      </a:r>
                      <a:endParaRPr kumimoji="1"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0" marR="108000" marT="36000" marB="0" anchor="ctr">
                    <a:lnR w="38100" cap="flat" cmpd="sng" algn="ctr">
                      <a:solidFill>
                        <a:srgbClr val="FF66FF"/>
                      </a:solidFill>
                      <a:prstDash val="solid"/>
                      <a:round/>
                      <a:headEnd type="none" w="med" len="med"/>
                      <a:tailEnd type="none" w="med" len="med"/>
                    </a:lnR>
                  </a:tcPr>
                </a:tc>
                <a:tc>
                  <a:txBody>
                    <a:bodyPr/>
                    <a:lstStyle/>
                    <a:p>
                      <a:pPr algn="r"/>
                      <a:r>
                        <a:rPr kumimoji="1"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3,763,000</a:t>
                      </a:r>
                      <a:endParaRPr kumimoji="1"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0" marR="108000" marT="36000" marB="0" anchor="ctr">
                    <a:lnL w="38100" cap="flat" cmpd="sng" algn="ctr">
                      <a:solidFill>
                        <a:srgbClr val="FF66FF"/>
                      </a:solidFill>
                      <a:prstDash val="solid"/>
                      <a:round/>
                      <a:headEnd type="none" w="med" len="med"/>
                      <a:tailEnd type="none" w="med" len="med"/>
                    </a:lnL>
                    <a:lnR w="38100" cap="flat" cmpd="sng" algn="ctr">
                      <a:solidFill>
                        <a:srgbClr val="FF66FF"/>
                      </a:solidFill>
                      <a:prstDash val="solid"/>
                      <a:round/>
                      <a:headEnd type="none" w="med" len="med"/>
                      <a:tailEnd type="none" w="med" len="med"/>
                    </a:lnR>
                    <a:lnB w="38100" cap="flat" cmpd="sng" algn="ctr">
                      <a:solidFill>
                        <a:srgbClr val="FF66FF"/>
                      </a:solidFill>
                      <a:prstDash val="solid"/>
                      <a:round/>
                      <a:headEnd type="none" w="med" len="med"/>
                      <a:tailEnd type="none" w="med" len="med"/>
                    </a:lnB>
                    <a:solidFill>
                      <a:srgbClr val="F8E8E8"/>
                    </a:solidFill>
                  </a:tcPr>
                </a:tc>
                <a:tc>
                  <a:txBody>
                    <a:bodyPr/>
                    <a:lstStyle/>
                    <a:p>
                      <a:pPr algn="r"/>
                      <a:r>
                        <a:rPr kumimoji="1"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2,090,000</a:t>
                      </a:r>
                      <a:endParaRPr kumimoji="1"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0" marR="108000" marT="36000" marB="0" anchor="ctr">
                    <a:lnL w="38100" cap="flat" cmpd="sng" algn="ctr">
                      <a:solidFill>
                        <a:srgbClr val="FF66FF"/>
                      </a:solidFill>
                      <a:prstDash val="solid"/>
                      <a:round/>
                      <a:headEnd type="none" w="med" len="med"/>
                      <a:tailEnd type="none" w="med" len="med"/>
                    </a:lnL>
                    <a:lnR w="38100" cap="flat" cmpd="sng" algn="ctr">
                      <a:solidFill>
                        <a:srgbClr val="FF66FF"/>
                      </a:solidFill>
                      <a:prstDash val="solid"/>
                      <a:round/>
                      <a:headEnd type="none" w="med" len="med"/>
                      <a:tailEnd type="none" w="med" len="med"/>
                    </a:lnR>
                  </a:tcPr>
                </a:tc>
                <a:tc>
                  <a:txBody>
                    <a:bodyPr/>
                    <a:lstStyle/>
                    <a:p>
                      <a:pPr algn="r"/>
                      <a:r>
                        <a:rPr kumimoji="1"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2,390,000</a:t>
                      </a:r>
                      <a:endParaRPr kumimoji="1"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0" marR="108000" marT="36000" marB="0" anchor="ctr">
                    <a:lnL w="38100" cap="flat" cmpd="sng" algn="ctr">
                      <a:solidFill>
                        <a:srgbClr val="FF66FF"/>
                      </a:solidFill>
                      <a:prstDash val="solid"/>
                      <a:round/>
                      <a:headEnd type="none" w="med" len="med"/>
                      <a:tailEnd type="none" w="med" len="med"/>
                    </a:lnL>
                    <a:lnR w="38100" cap="flat" cmpd="sng" algn="ctr">
                      <a:solidFill>
                        <a:srgbClr val="FF66FF"/>
                      </a:solidFill>
                      <a:prstDash val="solid"/>
                      <a:round/>
                      <a:headEnd type="none" w="med" len="med"/>
                      <a:tailEnd type="none" w="med" len="med"/>
                    </a:lnR>
                    <a:lnB w="38100" cap="flat" cmpd="sng" algn="ctr">
                      <a:solidFill>
                        <a:srgbClr val="FF66FF"/>
                      </a:solidFill>
                      <a:prstDash val="solid"/>
                      <a:round/>
                      <a:headEnd type="none" w="med" len="med"/>
                      <a:tailEnd type="none" w="med" len="med"/>
                    </a:lnB>
                    <a:solidFill>
                      <a:srgbClr val="F8E8E8"/>
                    </a:solidFill>
                  </a:tcPr>
                </a:tc>
                <a:extLst>
                  <a:ext uri="{0D108BD9-81ED-4DB2-BD59-A6C34878D82A}">
                    <a16:rowId xmlns:a16="http://schemas.microsoft.com/office/drawing/2014/main" val="10008"/>
                  </a:ext>
                </a:extLst>
              </a:tr>
            </a:tbl>
          </a:graphicData>
        </a:graphic>
      </p:graphicFrame>
      <p:sp>
        <p:nvSpPr>
          <p:cNvPr id="50" name="右矢印 49"/>
          <p:cNvSpPr/>
          <p:nvPr/>
        </p:nvSpPr>
        <p:spPr>
          <a:xfrm>
            <a:off x="4265992" y="3168000"/>
            <a:ext cx="144000" cy="72008"/>
          </a:xfrm>
          <a:prstGeom prst="rightArrow">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右矢印 50"/>
          <p:cNvSpPr/>
          <p:nvPr/>
        </p:nvSpPr>
        <p:spPr>
          <a:xfrm>
            <a:off x="4265992" y="3384000"/>
            <a:ext cx="144000" cy="72008"/>
          </a:xfrm>
          <a:prstGeom prst="rightArrow">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右矢印 51"/>
          <p:cNvSpPr/>
          <p:nvPr/>
        </p:nvSpPr>
        <p:spPr>
          <a:xfrm>
            <a:off x="4265992" y="3600000"/>
            <a:ext cx="144000" cy="72008"/>
          </a:xfrm>
          <a:prstGeom prst="rightArrow">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右矢印 52"/>
          <p:cNvSpPr/>
          <p:nvPr/>
        </p:nvSpPr>
        <p:spPr>
          <a:xfrm>
            <a:off x="4265992" y="3816000"/>
            <a:ext cx="144000" cy="72008"/>
          </a:xfrm>
          <a:prstGeom prst="rightArrow">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右矢印 53"/>
          <p:cNvSpPr/>
          <p:nvPr/>
        </p:nvSpPr>
        <p:spPr>
          <a:xfrm>
            <a:off x="4265992" y="4032000"/>
            <a:ext cx="144000" cy="72008"/>
          </a:xfrm>
          <a:prstGeom prst="rightArrow">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右矢印 54"/>
          <p:cNvSpPr/>
          <p:nvPr/>
        </p:nvSpPr>
        <p:spPr>
          <a:xfrm>
            <a:off x="4265992" y="2952000"/>
            <a:ext cx="144000" cy="72008"/>
          </a:xfrm>
          <a:prstGeom prst="rightArrow">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右矢印 55"/>
          <p:cNvSpPr/>
          <p:nvPr/>
        </p:nvSpPr>
        <p:spPr>
          <a:xfrm>
            <a:off x="6022632" y="2952000"/>
            <a:ext cx="144000" cy="72008"/>
          </a:xfrm>
          <a:prstGeom prst="rightArrow">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右矢印 56"/>
          <p:cNvSpPr/>
          <p:nvPr/>
        </p:nvSpPr>
        <p:spPr>
          <a:xfrm>
            <a:off x="6022632" y="3168000"/>
            <a:ext cx="144000" cy="72008"/>
          </a:xfrm>
          <a:prstGeom prst="rightArrow">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右矢印 57"/>
          <p:cNvSpPr/>
          <p:nvPr/>
        </p:nvSpPr>
        <p:spPr>
          <a:xfrm>
            <a:off x="6022632" y="3384000"/>
            <a:ext cx="144000" cy="72008"/>
          </a:xfrm>
          <a:prstGeom prst="rightArrow">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右矢印 58"/>
          <p:cNvSpPr/>
          <p:nvPr/>
        </p:nvSpPr>
        <p:spPr>
          <a:xfrm>
            <a:off x="6022632" y="3600000"/>
            <a:ext cx="144000" cy="72008"/>
          </a:xfrm>
          <a:prstGeom prst="rightArrow">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右矢印 59"/>
          <p:cNvSpPr/>
          <p:nvPr/>
        </p:nvSpPr>
        <p:spPr>
          <a:xfrm>
            <a:off x="6022632" y="3816000"/>
            <a:ext cx="144000" cy="72008"/>
          </a:xfrm>
          <a:prstGeom prst="rightArrow">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右矢印 60"/>
          <p:cNvSpPr/>
          <p:nvPr/>
        </p:nvSpPr>
        <p:spPr>
          <a:xfrm>
            <a:off x="6022632" y="4032000"/>
            <a:ext cx="144000" cy="72008"/>
          </a:xfrm>
          <a:prstGeom prst="rightArrow">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 name="直線コネクタ 4"/>
          <p:cNvCxnSpPr/>
          <p:nvPr/>
        </p:nvCxnSpPr>
        <p:spPr>
          <a:xfrm>
            <a:off x="179734" y="8028000"/>
            <a:ext cx="6837014"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5672978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33CC33"/>
        </a:solidFill>
        <a:ln w="28575">
          <a:noFill/>
          <a:round/>
          <a:headEnd/>
          <a:tailEnd/>
        </a:ln>
      </a:spPr>
      <a:bodyPr vert="horz" wrap="square" lIns="144000" tIns="108000" rIns="36000" bIns="0" numCol="1" anchor="ctr" anchorCtr="0" compatLnSpc="1">
        <a:prstTxWarp prst="textNoShape">
          <a:avLst/>
        </a:prstTxWarp>
      </a:bodyPr>
      <a:lstStyle>
        <a:defPPr algn="ctr" fontAlgn="base">
          <a:spcBef>
            <a:spcPct val="0"/>
          </a:spcBef>
          <a:spcAft>
            <a:spcPct val="0"/>
          </a:spcAft>
          <a:defRPr sz="30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defRPr>
        </a:defPPr>
      </a:lst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&#65279;<?xml version="1.0" encoding="utf-8" standalone="yes"?>
<Relationships xmlns="http://schemas.openxmlformats.org/package/2006/relationships">
  <Relationship Id="rId1" Type="http://schemas.openxmlformats.org/officeDocument/2006/relationships/customXmlProps" Target="itemProps1.xml" />
</Relationships>
</file>

<file path=customXml/_rels/item2.xml.rels>&#65279;<?xml version="1.0" encoding="utf-8" standalone="yes"?>
<Relationships xmlns="http://schemas.openxmlformats.org/package/2006/relationships">
  <Relationship Id="rId1" Type="http://schemas.openxmlformats.org/officeDocument/2006/relationships/customXmlProps" Target="itemProps2.xml" />
</Relationships>
</file>

<file path=customXml/_rels/item3.xml.rels>&#65279;<?xml version="1.0" encoding="utf-8" standalone="yes"?>
<Relationships xmlns="http://schemas.openxmlformats.org/package/2006/relationships">
  <Relationship Id="rId1" Type="http://schemas.openxmlformats.org/officeDocument/2006/relationships/customXmlProps" Target="itemProps3.xml" />
</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2DA299AC048A4B8EA9C1D19079C1A32200203CFD8C950C8C408A5F2BA690A7B904" ma:contentTypeVersion="11" ma:contentTypeDescription="" ma:contentTypeScope="" ma:versionID="0a81e5e294a98a0c29b6227a58d6a4d7">
  <xsd:schema xmlns:xsd="http://www.w3.org/2001/XMLSchema" xmlns:p="http://schemas.microsoft.com/office/2006/metadata/properties" xmlns:ns2="8B97BE19-CDDD-400E-817A-CFDD13F7EC12" xmlns:ns3="96644011-fdb5-4a67-a809-8d06bf36c1e2" targetNamespace="http://schemas.microsoft.com/office/2006/metadata/properties" ma:root="true" ma:fieldsID="f88e75879075e565e15826244df90c3c" ns2:_="" ns3:_="">
    <xsd:import namespace="8B97BE19-CDDD-400E-817A-CFDD13F7EC12"/>
    <xsd:import namespace="96644011-fdb5-4a67-a809-8d06bf36c1e2"/>
    <xsd:element name="properties">
      <xsd:complexType>
        <xsd:sequence>
          <xsd:element name="documentManagement">
            <xsd:complexType>
              <xsd:all>
                <xsd:element ref="ns2:ClassLarge" minOccurs="0"/>
                <xsd:element ref="ns2:ClassMedium" minOccurs="0"/>
                <xsd:element ref="ns2:ClassSmall" minOccurs="0"/>
                <xsd:element ref="ns2:GyoseiFile" minOccurs="0"/>
                <xsd:element ref="ns2:CreatedBy" minOccurs="0"/>
                <xsd:element ref="ns2:PreservationPeriod" minOccurs="0"/>
                <xsd:element ref="ns2:PreservationPeriodExpire" minOccurs="0"/>
                <xsd:element ref="ns2:CreatedDate" minOccurs="0"/>
                <xsd:element ref="ns2:FixationStatus" minOccurs="0"/>
                <xsd:element ref="ns2:EditorWithSpace" minOccurs="0"/>
                <xsd:element ref="ns3:DaibunruiID" minOccurs="0"/>
                <xsd:element ref="ns3:ChuubunruiID" minOccurs="0"/>
                <xsd:element ref="ns3:SyoubunruiID" minOccurs="0"/>
                <xsd:element ref="ns3:GyouseibunsyoID" minOccurs="0"/>
                <xsd:element ref="ns3:Renkei" minOccurs="0"/>
                <xsd:element ref="ns3:Flag01" minOccurs="0"/>
                <xsd:element ref="ns3:Yobi01" minOccurs="0"/>
                <xsd:element ref="ns3:Yobi02" minOccurs="0"/>
                <xsd:element ref="ns3:Yobi03" minOccurs="0"/>
              </xsd:all>
            </xsd:complexType>
          </xsd:element>
        </xsd:sequence>
      </xsd:complexType>
    </xsd:element>
  </xsd:schema>
  <xsd:schema xmlns:xsd="http://www.w3.org/2001/XMLSchema" xmlns:dms="http://schemas.microsoft.com/office/2006/documentManagement/types" targetNamespace="8B97BE19-CDDD-400E-817A-CFDD13F7EC12" elementFormDefault="qualified">
    <xsd:import namespace="http://schemas.microsoft.com/office/2006/documentManagement/types"/>
    <xsd:element name="ClassLarge" ma:index="8" nillable="true" ma:displayName="大分類" ma:hidden="true" ma:internalName="ClassLarge" ma:readOnly="true">
      <xsd:simpleType>
        <xsd:restriction base="dms:Unknown"/>
      </xsd:simpleType>
    </xsd:element>
    <xsd:element name="ClassMedium" ma:index="9" nillable="true" ma:displayName="中分類" ma:hidden="true" ma:internalName="ClassMedium" ma:readOnly="true">
      <xsd:simpleType>
        <xsd:restriction base="dms:Unknown"/>
      </xsd:simpleType>
    </xsd:element>
    <xsd:element name="ClassSmall" ma:index="10" nillable="true" ma:displayName="小分類" ma:hidden="true" ma:internalName="ClassSmall" ma:readOnly="true">
      <xsd:simpleType>
        <xsd:restriction base="dms:Unknown"/>
      </xsd:simpleType>
    </xsd:element>
    <xsd:element name="GyoseiFile" ma:index="11" nillable="true" ma:displayName="行政文書ファイル名" ma:hidden="true" ma:internalName="GyoseiFile" ma:readOnly="true">
      <xsd:simpleType>
        <xsd:restriction base="dms:Unknown"/>
      </xsd:simpleType>
    </xsd:element>
    <xsd:element name="CreatedBy" ma:index="12" nillable="true" ma:displayName="作成課/係・作成者" ma:hidden="true" ma:internalName="CreatedBy" ma:readOnly="true">
      <xsd:simpleType>
        <xsd:restriction base="dms:Unknown"/>
      </xsd:simpleType>
    </xsd:element>
    <xsd:element name="PreservationPeriod" ma:index="13" nillable="true" ma:displayName="保存期間" ma:hidden="true" ma:internalName="PreservationPeriod" ma:readOnly="true">
      <xsd:simpleType>
        <xsd:restriction base="dms:Unknown"/>
      </xsd:simpleType>
    </xsd:element>
    <xsd:element name="PreservationPeriodExpire" ma:index="14" nillable="true" ma:displayName="保存期間満了時期" ma:format="DateOnly" ma:hidden="true" ma:internalName="PreservationPeriodExpire" ma:readOnly="true">
      <xsd:simpleType>
        <xsd:restriction base="dms:Unknown"/>
      </xsd:simpleType>
    </xsd:element>
    <xsd:element name="CreatedDate" ma:index="15" nillable="true" ma:displayName="作成年月日" ma:hidden="true" ma:internalName="CreatedDate" ma:readOnly="true">
      <xsd:simpleType>
        <xsd:restriction base="dms:Unknown"/>
      </xsd:simpleType>
    </xsd:element>
    <xsd:element name="FixationStatus" ma:index="16" nillable="true" ma:displayName="確定状況" ma:hidden="true" ma:internalName="FixationStatus" ma:readOnly="true">
      <xsd:simpleType>
        <xsd:restriction base="dms:Unknown"/>
      </xsd:simpleType>
    </xsd:element>
    <xsd:element name="EditorWithSpace" ma:index="18" nillable="true" ma:displayName="更新者　　　　　　" ma:hidden="true" ma:internalName="EditorWithSpace" ma:readOnly="tru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dms="http://schemas.microsoft.com/office/2006/documentManagement/types" targetNamespace="96644011-fdb5-4a67-a809-8d06bf36c1e2" elementFormDefault="qualified">
    <xsd:import namespace="http://schemas.microsoft.com/office/2006/documentManagement/types"/>
    <xsd:element name="DaibunruiID" ma:index="19" nillable="true" ma:displayName="大分類ID" ma:description="" ma:hidden="true" ma:internalName="DaibunruiID" ma:readOnly="true">
      <xsd:simpleType>
        <xsd:restriction base="dms:Text"/>
      </xsd:simpleType>
    </xsd:element>
    <xsd:element name="ChuubunruiID" ma:index="20" nillable="true" ma:displayName="中分類ID" ma:description="" ma:hidden="true" ma:internalName="ChuubunruiID" ma:readOnly="true">
      <xsd:simpleType>
        <xsd:restriction base="dms:Text"/>
      </xsd:simpleType>
    </xsd:element>
    <xsd:element name="SyoubunruiID" ma:index="21" nillable="true" ma:displayName="小分類ID" ma:description="" ma:hidden="true" ma:internalName="SyoubunruiID" ma:readOnly="true">
      <xsd:simpleType>
        <xsd:restriction base="dms:Text"/>
      </xsd:simpleType>
    </xsd:element>
    <xsd:element name="GyouseibunsyoID" ma:index="22" nillable="true" ma:displayName="行政文書ファイル名ID" ma:description="" ma:hidden="true" ma:internalName="GyouseibunsyoID" ma:readOnly="true">
      <xsd:simpleType>
        <xsd:restriction base="dms:Text"/>
      </xsd:simpleType>
    </xsd:element>
    <xsd:element name="Renkei" ma:index="23" nillable="true" ma:displayName="行政文書連携フラグ" ma:description="" ma:hidden="true" ma:internalName="Renkei" ma:readOnly="true">
      <xsd:simpleType>
        <xsd:restriction base="dms:Text"/>
      </xsd:simpleType>
    </xsd:element>
    <xsd:element name="Flag01" ma:index="24" nillable="true" ma:displayName="予備フラグ" ma:description="" ma:hidden="true" ma:internalName="Flag01" ma:readOnly="true">
      <xsd:simpleType>
        <xsd:restriction base="dms:Text"/>
      </xsd:simpleType>
    </xsd:element>
    <xsd:element name="Yobi01" ma:index="25" nillable="true" ma:displayName="予備列01" ma:description="" ma:hidden="true" ma:internalName="Yobi01" ma:readOnly="true">
      <xsd:simpleType>
        <xsd:restriction base="dms:Text"/>
      </xsd:simpleType>
    </xsd:element>
    <xsd:element name="Yobi02" ma:index="26" nillable="true" ma:displayName="予備列02" ma:description="" ma:hidden="true" ma:internalName="Yobi02" ma:readOnly="true">
      <xsd:simpleType>
        <xsd:restriction base="dms:Text"/>
      </xsd:simpleType>
    </xsd:element>
    <xsd:element name="Yobi03" ma:index="27" nillable="true" ma:displayName="予備列03" ma:description="" ma:hidden="true" ma:internalName="Yobi03"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17" ma:displayName="タイトル" ma:readOnly="tru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CAAAA870-562D-470A-97F4-8107A804010E}">
  <ds:schemaRefs>
    <ds:schemaRef ds:uri="http://schemas.microsoft.com/sharepoint/v3/contenttype/forms"/>
  </ds:schemaRefs>
</ds:datastoreItem>
</file>

<file path=customXml/itemProps2.xml><?xml version="1.0" encoding="utf-8"?>
<ds:datastoreItem xmlns:ds="http://schemas.openxmlformats.org/officeDocument/2006/customXml" ds:itemID="{4833A170-6833-487D-B9B3-4FE18FFEFC2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97BE19-CDDD-400E-817A-CFDD13F7EC12"/>
    <ds:schemaRef ds:uri="96644011-fdb5-4a67-a809-8d06bf36c1e2"/>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C2E0F558-D430-4C2E-ABC2-736BBDE3EE47}">
  <ds:schemaRefs>
    <ds:schemaRef ds:uri="http://purl.org/dc/dcmitype/"/>
    <ds:schemaRef ds:uri="8B97BE19-CDDD-400E-817A-CFDD13F7EC12"/>
    <ds:schemaRef ds:uri="http://schemas.microsoft.com/office/2006/documentManagement/types"/>
    <ds:schemaRef ds:uri="http://purl.org/dc/terms/"/>
    <ds:schemaRef ds:uri="http://www.w3.org/XML/1998/namespace"/>
    <ds:schemaRef ds:uri="http://schemas.openxmlformats.org/package/2006/metadata/core-properties"/>
    <ds:schemaRef ds:uri="96644011-fdb5-4a67-a809-8d06bf36c1e2"/>
    <ds:schemaRef ds:uri="http://schemas.microsoft.com/office/2006/metadata/properties"/>
    <ds:schemaRef ds:uri="http://purl.org/dc/elements/1.1/"/>
  </ds:schemaRefs>
</ds:datastoreItem>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0x0101002DA299AC048A4B8EA9C1D19079C1A32200203CFD8C950C8C408A5F2BA690A7B904</vt:lpwstr>
  </property>
</Properties>
</file>